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725" r:id="rId4"/>
    <p:sldMasterId id="2147483745" r:id="rId5"/>
  </p:sldMasterIdLst>
  <p:notesMasterIdLst>
    <p:notesMasterId r:id="rId33"/>
  </p:notesMasterIdLst>
  <p:handoutMasterIdLst>
    <p:handoutMasterId r:id="rId34"/>
  </p:handoutMasterIdLst>
  <p:sldIdLst>
    <p:sldId id="256" r:id="rId6"/>
    <p:sldId id="309" r:id="rId7"/>
    <p:sldId id="324" r:id="rId8"/>
    <p:sldId id="325" r:id="rId9"/>
    <p:sldId id="326" r:id="rId10"/>
    <p:sldId id="327" r:id="rId11"/>
    <p:sldId id="301" r:id="rId12"/>
    <p:sldId id="328" r:id="rId13"/>
    <p:sldId id="329" r:id="rId14"/>
    <p:sldId id="346" r:id="rId15"/>
    <p:sldId id="330" r:id="rId16"/>
    <p:sldId id="331" r:id="rId17"/>
    <p:sldId id="333" r:id="rId18"/>
    <p:sldId id="332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1" r:id="rId27"/>
    <p:sldId id="342" r:id="rId28"/>
    <p:sldId id="343" r:id="rId29"/>
    <p:sldId id="344" r:id="rId30"/>
    <p:sldId id="345" r:id="rId31"/>
    <p:sldId id="31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5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34" autoAdjust="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3264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21" Type="http://schemas.openxmlformats.org/officeDocument/2006/relationships/slide" Target="slides/slide16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commentAuthors" Target="commentAuthor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F07F19-1F50-4B42-A7A0-278DF9D25BB1}" type="doc">
      <dgm:prSet loTypeId="urn:microsoft.com/office/officeart/2016/7/layout/BasicLinearProcessNumbered#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E95FC5-CD6B-4A50-9262-DC414E16C3EA}">
      <dgm:prSet custT="1"/>
      <dgm:spPr/>
      <dgm:t>
        <a:bodyPr lIns="288000"/>
        <a:lstStyle/>
        <a:p>
          <a:r>
            <a:rPr lang="en-US" sz="1600" dirty="0"/>
            <a:t>Introduction of TCS-Koha</a:t>
          </a:r>
        </a:p>
        <a:p>
          <a:r>
            <a:rPr lang="en-US" sz="1600" dirty="0"/>
            <a:t>Koha Interfaces </a:t>
          </a:r>
        </a:p>
        <a:p>
          <a:r>
            <a:rPr lang="en-US" sz="1600" dirty="0"/>
            <a:t>Cataloging of Books in Koha</a:t>
          </a:r>
        </a:p>
        <a:p>
          <a:endParaRPr lang="en-US" sz="1600" dirty="0"/>
        </a:p>
      </dgm:t>
    </dgm:pt>
    <dgm:pt modelId="{75374347-884B-4721-8CFF-DF080F5B1C79}" type="parTrans" cxnId="{B3F19EC2-A372-4EC3-BFE0-C62FFDFE3DF6}">
      <dgm:prSet/>
      <dgm:spPr/>
      <dgm:t>
        <a:bodyPr/>
        <a:lstStyle/>
        <a:p>
          <a:endParaRPr lang="en-US"/>
        </a:p>
      </dgm:t>
    </dgm:pt>
    <dgm:pt modelId="{C99EBBB1-E916-471C-83C9-ABE85B42AC26}" type="sibTrans" cxnId="{B3F19EC2-A372-4EC3-BFE0-C62FFDFE3DF6}">
      <dgm:prSet phldrT="1" phldr="0"/>
      <dgm:spPr/>
      <dgm:t>
        <a:bodyPr/>
        <a:lstStyle/>
        <a:p>
          <a:r>
            <a:rPr lang="en-US"/>
            <a:t>1</a:t>
          </a:r>
          <a:endParaRPr lang="en-US" dirty="0"/>
        </a:p>
      </dgm:t>
    </dgm:pt>
    <dgm:pt modelId="{F05611F0-8256-4954-B6CB-ED6B4F2DD397}">
      <dgm:prSet custT="1"/>
      <dgm:spPr/>
      <dgm:t>
        <a:bodyPr lIns="288000"/>
        <a:lstStyle/>
        <a:p>
          <a:r>
            <a:rPr lang="en-US" sz="1500" dirty="0"/>
            <a:t>How to Classify Books</a:t>
          </a:r>
        </a:p>
        <a:p>
          <a:r>
            <a:rPr lang="en-US" sz="1500" dirty="0"/>
            <a:t>Copy cataloguing</a:t>
          </a:r>
        </a:p>
        <a:p>
          <a:endParaRPr lang="en-US" sz="1500" dirty="0"/>
        </a:p>
      </dgm:t>
    </dgm:pt>
    <dgm:pt modelId="{CD7328D6-9FAE-4506-9BDB-E06A571EC1D4}" type="parTrans" cxnId="{914FACD2-336A-4471-9E99-312B3F8EAB04}">
      <dgm:prSet/>
      <dgm:spPr/>
      <dgm:t>
        <a:bodyPr/>
        <a:lstStyle/>
        <a:p>
          <a:endParaRPr lang="en-US"/>
        </a:p>
      </dgm:t>
    </dgm:pt>
    <dgm:pt modelId="{6BD5265A-8333-420D-BDB2-65F10B3EBD76}" type="sibTrans" cxnId="{914FACD2-336A-4471-9E99-312B3F8EAB04}">
      <dgm:prSet phldrT="2" phldr="0"/>
      <dgm:spPr/>
      <dgm:t>
        <a:bodyPr/>
        <a:lstStyle/>
        <a:p>
          <a:r>
            <a:rPr lang="en-US"/>
            <a:t>2</a:t>
          </a:r>
          <a:endParaRPr lang="en-US" dirty="0"/>
        </a:p>
      </dgm:t>
    </dgm:pt>
    <dgm:pt modelId="{22625139-F93A-4F3F-A7AA-4923A01AEDF3}">
      <dgm:prSet custT="1"/>
      <dgm:spPr/>
      <dgm:t>
        <a:bodyPr lIns="288000"/>
        <a:lstStyle/>
        <a:p>
          <a:r>
            <a:rPr lang="en-US" sz="1500" dirty="0"/>
            <a:t>How to add multiple book copies?</a:t>
          </a:r>
        </a:p>
        <a:p>
          <a:r>
            <a:rPr lang="en-US" sz="1500" dirty="0"/>
            <a:t>How to edit of book record?</a:t>
          </a:r>
        </a:p>
        <a:p>
          <a:r>
            <a:rPr lang="en-US" sz="1500" dirty="0"/>
            <a:t>How to print barcodes?</a:t>
          </a:r>
        </a:p>
        <a:p>
          <a:endParaRPr lang="en-US" sz="1500" dirty="0"/>
        </a:p>
        <a:p>
          <a:endParaRPr lang="en-US" sz="1500" dirty="0"/>
        </a:p>
      </dgm:t>
    </dgm:pt>
    <dgm:pt modelId="{F549A0EB-6BE9-4749-8336-B02A279AE302}" type="parTrans" cxnId="{FC7721F0-429B-4CE7-BE98-C2F3C41FE9C7}">
      <dgm:prSet/>
      <dgm:spPr/>
      <dgm:t>
        <a:bodyPr/>
        <a:lstStyle/>
        <a:p>
          <a:endParaRPr lang="en-US"/>
        </a:p>
      </dgm:t>
    </dgm:pt>
    <dgm:pt modelId="{A8E2FA08-4DD4-4654-A85D-9A99162D6201}" type="sibTrans" cxnId="{FC7721F0-429B-4CE7-BE98-C2F3C41FE9C7}">
      <dgm:prSet phldrT="3" phldr="0"/>
      <dgm:spPr/>
      <dgm:t>
        <a:bodyPr/>
        <a:lstStyle/>
        <a:p>
          <a:r>
            <a:rPr lang="en-US"/>
            <a:t>3</a:t>
          </a:r>
          <a:endParaRPr lang="en-US" dirty="0"/>
        </a:p>
      </dgm:t>
    </dgm:pt>
    <dgm:pt modelId="{140952D0-0E1D-4F48-9F16-53581487CFA0}">
      <dgm:prSet custT="1"/>
      <dgm:spPr/>
      <dgm:t>
        <a:bodyPr lIns="288000"/>
        <a:lstStyle/>
        <a:p>
          <a:r>
            <a:rPr lang="en-US" sz="1500" b="0" i="0" u="none" dirty="0"/>
            <a:t>How to check-out and check-in the books?</a:t>
          </a:r>
        </a:p>
        <a:p>
          <a:r>
            <a:rPr lang="en-US" sz="1500" b="0" i="0" u="none" dirty="0"/>
            <a:t>How to print overdue reminders?</a:t>
          </a:r>
        </a:p>
        <a:p>
          <a:r>
            <a:rPr lang="en-US" sz="1500" b="0" i="0" u="none" dirty="0"/>
            <a:t>Lost and Paid Management</a:t>
          </a:r>
        </a:p>
        <a:p>
          <a:endParaRPr lang="en-US" sz="1500" dirty="0"/>
        </a:p>
      </dgm:t>
    </dgm:pt>
    <dgm:pt modelId="{790C446F-6917-41E7-BE01-7AFE2676D505}" type="parTrans" cxnId="{B07163E8-ADEC-492A-8F07-7E5786AB23AE}">
      <dgm:prSet/>
      <dgm:spPr/>
      <dgm:t>
        <a:bodyPr/>
        <a:lstStyle/>
        <a:p>
          <a:endParaRPr lang="en-US"/>
        </a:p>
      </dgm:t>
    </dgm:pt>
    <dgm:pt modelId="{2804F27C-9BA9-4D07-AB02-74BE7DFA2C0E}" type="sibTrans" cxnId="{B07163E8-ADEC-492A-8F07-7E5786AB23AE}">
      <dgm:prSet phldrT="4" phldr="0"/>
      <dgm:spPr/>
      <dgm:t>
        <a:bodyPr/>
        <a:lstStyle/>
        <a:p>
          <a:r>
            <a:rPr lang="en-US"/>
            <a:t>4</a:t>
          </a:r>
          <a:endParaRPr lang="en-US" dirty="0"/>
        </a:p>
      </dgm:t>
    </dgm:pt>
    <dgm:pt modelId="{C2F8C7F7-44C4-414A-BCCD-56E91DD0A777}">
      <dgm:prSet custT="1"/>
      <dgm:spPr/>
      <dgm:t>
        <a:bodyPr lIns="288000"/>
        <a:lstStyle/>
        <a:p>
          <a:r>
            <a:rPr lang="en-US" sz="1500" b="0" i="0" u="none" dirty="0"/>
            <a:t>Report Module </a:t>
          </a:r>
        </a:p>
        <a:p>
          <a:r>
            <a:rPr lang="en-US" sz="1500" b="0" i="0" u="none" dirty="0"/>
            <a:t>Recap of Training</a:t>
          </a:r>
        </a:p>
        <a:p>
          <a:r>
            <a:rPr lang="en-US" sz="1500" b="0" i="0" u="none" dirty="0"/>
            <a:t>Question answers sessions</a:t>
          </a:r>
        </a:p>
        <a:p>
          <a:endParaRPr lang="en-US" sz="1500" dirty="0"/>
        </a:p>
      </dgm:t>
    </dgm:pt>
    <dgm:pt modelId="{E6C6DF88-9436-40D7-BA84-18FE896A6151}" type="parTrans" cxnId="{14D43B81-F92D-4CD8-9D1E-78CBF092C750}">
      <dgm:prSet/>
      <dgm:spPr/>
      <dgm:t>
        <a:bodyPr/>
        <a:lstStyle/>
        <a:p>
          <a:endParaRPr lang="en-US"/>
        </a:p>
      </dgm:t>
    </dgm:pt>
    <dgm:pt modelId="{4E39967D-43EF-4F15-814A-2F491D900D43}" type="sibTrans" cxnId="{14D43B81-F92D-4CD8-9D1E-78CBF092C750}">
      <dgm:prSet phldrT="5" phldr="0"/>
      <dgm:spPr/>
      <dgm:t>
        <a:bodyPr/>
        <a:lstStyle/>
        <a:p>
          <a:r>
            <a:rPr lang="en-US"/>
            <a:t>5</a:t>
          </a:r>
          <a:endParaRPr lang="en-US" dirty="0"/>
        </a:p>
      </dgm:t>
    </dgm:pt>
    <dgm:pt modelId="{C09B749D-9CF7-492C-B341-D9553818451B}" type="pres">
      <dgm:prSet presAssocID="{D0F07F19-1F50-4B42-A7A0-278DF9D25BB1}" presName="Name0" presStyleCnt="0">
        <dgm:presLayoutVars>
          <dgm:animLvl val="lvl"/>
          <dgm:resizeHandles val="exact"/>
        </dgm:presLayoutVars>
      </dgm:prSet>
      <dgm:spPr/>
    </dgm:pt>
    <dgm:pt modelId="{8EEF3829-836D-4E60-A9BC-8F0AD18883EE}" type="pres">
      <dgm:prSet presAssocID="{2EE95FC5-CD6B-4A50-9262-DC414E16C3EA}" presName="compositeNode" presStyleCnt="0">
        <dgm:presLayoutVars>
          <dgm:bulletEnabled val="1"/>
        </dgm:presLayoutVars>
      </dgm:prSet>
      <dgm:spPr/>
    </dgm:pt>
    <dgm:pt modelId="{5947A689-FC4A-4FDF-BDDD-890A8474DEF9}" type="pres">
      <dgm:prSet presAssocID="{2EE95FC5-CD6B-4A50-9262-DC414E16C3EA}" presName="bgRect" presStyleLbl="bgAccFollowNode1" presStyleIdx="0" presStyleCnt="5" custScaleX="97763" custScaleY="118510"/>
      <dgm:spPr/>
    </dgm:pt>
    <dgm:pt modelId="{94E9EF1A-1D07-4210-9402-6C559E90358A}" type="pres">
      <dgm:prSet presAssocID="{C99EBBB1-E916-471C-83C9-ABE85B42AC26}" presName="sibTransNodeCircle" presStyleLbl="alignNode1" presStyleIdx="0" presStyleCnt="10">
        <dgm:presLayoutVars>
          <dgm:chMax val="0"/>
          <dgm:bulletEnabled/>
        </dgm:presLayoutVars>
      </dgm:prSet>
      <dgm:spPr>
        <a:prstGeom prst="rect">
          <a:avLst/>
        </a:prstGeom>
      </dgm:spPr>
    </dgm:pt>
    <dgm:pt modelId="{B9E74D06-8974-46A7-BDE8-CAC0846523DB}" type="pres">
      <dgm:prSet presAssocID="{2EE95FC5-CD6B-4A50-9262-DC414E16C3EA}" presName="bottomLine" presStyleLbl="alignNode1" presStyleIdx="1" presStyleCnt="10" custLinFactY="347000000" custLinFactNeighborX="-371" custLinFactNeighborY="347076394">
        <dgm:presLayoutVars/>
      </dgm:prSet>
      <dgm:spPr/>
    </dgm:pt>
    <dgm:pt modelId="{815671D8-22AE-4967-8461-EBC1C9F97F94}" type="pres">
      <dgm:prSet presAssocID="{2EE95FC5-CD6B-4A50-9262-DC414E16C3EA}" presName="nodeText" presStyleLbl="bgAccFollowNode1" presStyleIdx="0" presStyleCnt="5">
        <dgm:presLayoutVars>
          <dgm:bulletEnabled val="1"/>
        </dgm:presLayoutVars>
      </dgm:prSet>
      <dgm:spPr/>
    </dgm:pt>
    <dgm:pt modelId="{4345A606-3100-40DC-847D-F26F8DFFB0A4}" type="pres">
      <dgm:prSet presAssocID="{C99EBBB1-E916-471C-83C9-ABE85B42AC26}" presName="sibTrans" presStyleCnt="0"/>
      <dgm:spPr/>
    </dgm:pt>
    <dgm:pt modelId="{9D438F26-CD1B-4D67-AF02-B4D0BD99464E}" type="pres">
      <dgm:prSet presAssocID="{F05611F0-8256-4954-B6CB-ED6B4F2DD397}" presName="compositeNode" presStyleCnt="0">
        <dgm:presLayoutVars>
          <dgm:bulletEnabled val="1"/>
        </dgm:presLayoutVars>
      </dgm:prSet>
      <dgm:spPr/>
    </dgm:pt>
    <dgm:pt modelId="{5C8F9B26-840A-4F96-8D27-2D7E00511C9A}" type="pres">
      <dgm:prSet presAssocID="{F05611F0-8256-4954-B6CB-ED6B4F2DD397}" presName="bgRect" presStyleLbl="bgAccFollowNode1" presStyleIdx="1" presStyleCnt="5" custScaleY="119964"/>
      <dgm:spPr/>
    </dgm:pt>
    <dgm:pt modelId="{DAC041B6-6570-477A-B4C1-5CB7E0EFE0DC}" type="pres">
      <dgm:prSet presAssocID="{6BD5265A-8333-420D-BDB2-65F10B3EBD76}" presName="sibTransNodeCircle" presStyleLbl="alignNode1" presStyleIdx="2" presStyleCnt="10">
        <dgm:presLayoutVars>
          <dgm:chMax val="0"/>
          <dgm:bulletEnabled/>
        </dgm:presLayoutVars>
      </dgm:prSet>
      <dgm:spPr>
        <a:prstGeom prst="rect">
          <a:avLst/>
        </a:prstGeom>
      </dgm:spPr>
    </dgm:pt>
    <dgm:pt modelId="{F8ADDB2A-2689-4ACF-8222-B372EB5C8D35}" type="pres">
      <dgm:prSet presAssocID="{F05611F0-8256-4954-B6CB-ED6B4F2DD397}" presName="bottomLine" presStyleLbl="alignNode1" presStyleIdx="3" presStyleCnt="10" custLinFactY="339606948" custLinFactNeighborX="-3480" custLinFactNeighborY="339700000">
        <dgm:presLayoutVars/>
      </dgm:prSet>
      <dgm:spPr/>
    </dgm:pt>
    <dgm:pt modelId="{36EB2DDF-B510-4B3C-AF9A-757E14A78E4D}" type="pres">
      <dgm:prSet presAssocID="{F05611F0-8256-4954-B6CB-ED6B4F2DD397}" presName="nodeText" presStyleLbl="bgAccFollowNode1" presStyleIdx="1" presStyleCnt="5">
        <dgm:presLayoutVars>
          <dgm:bulletEnabled val="1"/>
        </dgm:presLayoutVars>
      </dgm:prSet>
      <dgm:spPr/>
    </dgm:pt>
    <dgm:pt modelId="{8BDDBF6E-ECE6-4E6A-B0D3-17197BA824D3}" type="pres">
      <dgm:prSet presAssocID="{6BD5265A-8333-420D-BDB2-65F10B3EBD76}" presName="sibTrans" presStyleCnt="0"/>
      <dgm:spPr/>
    </dgm:pt>
    <dgm:pt modelId="{5419C900-3474-4480-82CB-923AF8027A48}" type="pres">
      <dgm:prSet presAssocID="{22625139-F93A-4F3F-A7AA-4923A01AEDF3}" presName="compositeNode" presStyleCnt="0">
        <dgm:presLayoutVars>
          <dgm:bulletEnabled val="1"/>
        </dgm:presLayoutVars>
      </dgm:prSet>
      <dgm:spPr/>
    </dgm:pt>
    <dgm:pt modelId="{83253AE2-89B5-4ADC-817A-FEF4E0BC4B49}" type="pres">
      <dgm:prSet presAssocID="{22625139-F93A-4F3F-A7AA-4923A01AEDF3}" presName="bgRect" presStyleLbl="bgAccFollowNode1" presStyleIdx="2" presStyleCnt="5" custScaleY="119965"/>
      <dgm:spPr/>
    </dgm:pt>
    <dgm:pt modelId="{82EE2C17-F664-4616-8F76-97637F08E124}" type="pres">
      <dgm:prSet presAssocID="{A8E2FA08-4DD4-4654-A85D-9A99162D6201}" presName="sibTransNodeCircle" presStyleLbl="alignNode1" presStyleIdx="4" presStyleCnt="10">
        <dgm:presLayoutVars>
          <dgm:chMax val="0"/>
          <dgm:bulletEnabled/>
        </dgm:presLayoutVars>
      </dgm:prSet>
      <dgm:spPr>
        <a:prstGeom prst="rect">
          <a:avLst/>
        </a:prstGeom>
      </dgm:spPr>
    </dgm:pt>
    <dgm:pt modelId="{96383FDE-483E-4E6D-B151-4FC41C065094}" type="pres">
      <dgm:prSet presAssocID="{22625139-F93A-4F3F-A7AA-4923A01AEDF3}" presName="bottomLine" presStyleLbl="alignNode1" presStyleIdx="5" presStyleCnt="10" custLinFactY="354400000" custLinFactNeighborX="-63" custLinFactNeighborY="354440280">
        <dgm:presLayoutVars/>
      </dgm:prSet>
      <dgm:spPr/>
    </dgm:pt>
    <dgm:pt modelId="{BBF86657-8EAE-46E6-B25A-D2056AE50973}" type="pres">
      <dgm:prSet presAssocID="{22625139-F93A-4F3F-A7AA-4923A01AEDF3}" presName="nodeText" presStyleLbl="bgAccFollowNode1" presStyleIdx="2" presStyleCnt="5">
        <dgm:presLayoutVars>
          <dgm:bulletEnabled val="1"/>
        </dgm:presLayoutVars>
      </dgm:prSet>
      <dgm:spPr/>
    </dgm:pt>
    <dgm:pt modelId="{8DC76FCE-F8A0-43BB-94B0-26867DA9F629}" type="pres">
      <dgm:prSet presAssocID="{A8E2FA08-4DD4-4654-A85D-9A99162D6201}" presName="sibTrans" presStyleCnt="0"/>
      <dgm:spPr/>
    </dgm:pt>
    <dgm:pt modelId="{46746BF8-8C13-403D-B74A-6BA79A7FA811}" type="pres">
      <dgm:prSet presAssocID="{140952D0-0E1D-4F48-9F16-53581487CFA0}" presName="compositeNode" presStyleCnt="0">
        <dgm:presLayoutVars>
          <dgm:bulletEnabled val="1"/>
        </dgm:presLayoutVars>
      </dgm:prSet>
      <dgm:spPr/>
    </dgm:pt>
    <dgm:pt modelId="{7ACBA089-E576-4FF4-865F-C3BBF7659A23}" type="pres">
      <dgm:prSet presAssocID="{140952D0-0E1D-4F48-9F16-53581487CFA0}" presName="bgRect" presStyleLbl="bgAccFollowNode1" presStyleIdx="3" presStyleCnt="5" custScaleY="128405"/>
      <dgm:spPr/>
    </dgm:pt>
    <dgm:pt modelId="{3CBA3CC0-D70A-4B98-9329-64604EDF25F0}" type="pres">
      <dgm:prSet presAssocID="{2804F27C-9BA9-4D07-AB02-74BE7DFA2C0E}" presName="sibTransNodeCircle" presStyleLbl="alignNode1" presStyleIdx="6" presStyleCnt="10">
        <dgm:presLayoutVars>
          <dgm:chMax val="0"/>
          <dgm:bulletEnabled/>
        </dgm:presLayoutVars>
      </dgm:prSet>
      <dgm:spPr>
        <a:prstGeom prst="rect">
          <a:avLst/>
        </a:prstGeom>
      </dgm:spPr>
    </dgm:pt>
    <dgm:pt modelId="{5BE72261-3EB3-4585-8739-2FFBAED12B80}" type="pres">
      <dgm:prSet presAssocID="{140952D0-0E1D-4F48-9F16-53581487CFA0}" presName="bottomLine" presStyleLbl="alignNode1" presStyleIdx="7" presStyleCnt="10" custLinFactY="361800000" custLinFactNeighborX="-3335" custLinFactNeighborY="361805555">
        <dgm:presLayoutVars/>
      </dgm:prSet>
      <dgm:spPr/>
    </dgm:pt>
    <dgm:pt modelId="{64EF213D-B16C-4AC2-8183-B62F7FC17277}" type="pres">
      <dgm:prSet presAssocID="{140952D0-0E1D-4F48-9F16-53581487CFA0}" presName="nodeText" presStyleLbl="bgAccFollowNode1" presStyleIdx="3" presStyleCnt="5">
        <dgm:presLayoutVars>
          <dgm:bulletEnabled val="1"/>
        </dgm:presLayoutVars>
      </dgm:prSet>
      <dgm:spPr/>
    </dgm:pt>
    <dgm:pt modelId="{5104EC6E-10DA-48BE-A121-0D66CB60A3C3}" type="pres">
      <dgm:prSet presAssocID="{2804F27C-9BA9-4D07-AB02-74BE7DFA2C0E}" presName="sibTrans" presStyleCnt="0"/>
      <dgm:spPr/>
    </dgm:pt>
    <dgm:pt modelId="{A0A34020-1B08-49AD-AD60-D2002D7C7E0A}" type="pres">
      <dgm:prSet presAssocID="{C2F8C7F7-44C4-414A-BCCD-56E91DD0A777}" presName="compositeNode" presStyleCnt="0">
        <dgm:presLayoutVars>
          <dgm:bulletEnabled val="1"/>
        </dgm:presLayoutVars>
      </dgm:prSet>
      <dgm:spPr/>
    </dgm:pt>
    <dgm:pt modelId="{5F8AA2D1-7ADE-4FAB-AB73-E999EB93EDA0}" type="pres">
      <dgm:prSet presAssocID="{C2F8C7F7-44C4-414A-BCCD-56E91DD0A777}" presName="bgRect" presStyleLbl="bgAccFollowNode1" presStyleIdx="4" presStyleCnt="5" custScaleY="126222"/>
      <dgm:spPr/>
    </dgm:pt>
    <dgm:pt modelId="{FEC87D35-FF68-4830-9865-7026502B7734}" type="pres">
      <dgm:prSet presAssocID="{4E39967D-43EF-4F15-814A-2F491D900D43}" presName="sibTransNodeCircle" presStyleLbl="alignNode1" presStyleIdx="8" presStyleCnt="10">
        <dgm:presLayoutVars>
          <dgm:chMax val="0"/>
          <dgm:bulletEnabled/>
        </dgm:presLayoutVars>
      </dgm:prSet>
      <dgm:spPr>
        <a:prstGeom prst="rect">
          <a:avLst/>
        </a:prstGeom>
      </dgm:spPr>
    </dgm:pt>
    <dgm:pt modelId="{F57AF353-CCB4-4030-9EEE-1DC7B4B0CC7D}" type="pres">
      <dgm:prSet presAssocID="{C2F8C7F7-44C4-414A-BCCD-56E91DD0A777}" presName="bottomLine" presStyleLbl="alignNode1" presStyleIdx="9" presStyleCnt="10" custLinFactY="657101389" custLinFactNeighborX="185" custLinFactNeighborY="657200000">
        <dgm:presLayoutVars/>
      </dgm:prSet>
      <dgm:spPr/>
    </dgm:pt>
    <dgm:pt modelId="{9CC4D03B-B44B-4A64-A041-4758701F1C59}" type="pres">
      <dgm:prSet presAssocID="{C2F8C7F7-44C4-414A-BCCD-56E91DD0A777}" presName="nodeText" presStyleLbl="bgAccFollowNode1" presStyleIdx="4" presStyleCnt="5">
        <dgm:presLayoutVars>
          <dgm:bulletEnabled val="1"/>
        </dgm:presLayoutVars>
      </dgm:prSet>
      <dgm:spPr/>
    </dgm:pt>
  </dgm:ptLst>
  <dgm:cxnLst>
    <dgm:cxn modelId="{A4B80D2D-7E35-421F-8BF9-55B39C33B9BE}" type="presOf" srcId="{A8E2FA08-4DD4-4654-A85D-9A99162D6201}" destId="{82EE2C17-F664-4616-8F76-97637F08E124}" srcOrd="0" destOrd="0" presId="urn:microsoft.com/office/officeart/2016/7/layout/BasicLinearProcessNumbered#1"/>
    <dgm:cxn modelId="{C0185933-A2E8-4CA8-BE2D-4651F528D2DE}" type="presOf" srcId="{2EE95FC5-CD6B-4A50-9262-DC414E16C3EA}" destId="{815671D8-22AE-4967-8461-EBC1C9F97F94}" srcOrd="1" destOrd="0" presId="urn:microsoft.com/office/officeart/2016/7/layout/BasicLinearProcessNumbered#1"/>
    <dgm:cxn modelId="{2218E939-6CA8-4442-A4E7-EF92FEA01DDF}" type="presOf" srcId="{140952D0-0E1D-4F48-9F16-53581487CFA0}" destId="{7ACBA089-E576-4FF4-865F-C3BBF7659A23}" srcOrd="0" destOrd="0" presId="urn:microsoft.com/office/officeart/2016/7/layout/BasicLinearProcessNumbered#1"/>
    <dgm:cxn modelId="{23907F3B-DE45-45CF-9707-5E4F6F6973DA}" type="presOf" srcId="{D0F07F19-1F50-4B42-A7A0-278DF9D25BB1}" destId="{C09B749D-9CF7-492C-B341-D9553818451B}" srcOrd="0" destOrd="0" presId="urn:microsoft.com/office/officeart/2016/7/layout/BasicLinearProcessNumbered#1"/>
    <dgm:cxn modelId="{AFE8A667-BFCC-42CE-A7FE-3066C60B154E}" type="presOf" srcId="{F05611F0-8256-4954-B6CB-ED6B4F2DD397}" destId="{5C8F9B26-840A-4F96-8D27-2D7E00511C9A}" srcOrd="0" destOrd="0" presId="urn:microsoft.com/office/officeart/2016/7/layout/BasicLinearProcessNumbered#1"/>
    <dgm:cxn modelId="{6C312549-8F7E-4A80-AB71-9D3156BFBF4C}" type="presOf" srcId="{C2F8C7F7-44C4-414A-BCCD-56E91DD0A777}" destId="{5F8AA2D1-7ADE-4FAB-AB73-E999EB93EDA0}" srcOrd="0" destOrd="0" presId="urn:microsoft.com/office/officeart/2016/7/layout/BasicLinearProcessNumbered#1"/>
    <dgm:cxn modelId="{7043076B-C1A0-4D82-B9C2-7389C21548EF}" type="presOf" srcId="{22625139-F93A-4F3F-A7AA-4923A01AEDF3}" destId="{BBF86657-8EAE-46E6-B25A-D2056AE50973}" srcOrd="1" destOrd="0" presId="urn:microsoft.com/office/officeart/2016/7/layout/BasicLinearProcessNumbered#1"/>
    <dgm:cxn modelId="{40CAD671-AB1B-4EF2-BD4C-E4C43639C27E}" type="presOf" srcId="{2EE95FC5-CD6B-4A50-9262-DC414E16C3EA}" destId="{5947A689-FC4A-4FDF-BDDD-890A8474DEF9}" srcOrd="0" destOrd="0" presId="urn:microsoft.com/office/officeart/2016/7/layout/BasicLinearProcessNumbered#1"/>
    <dgm:cxn modelId="{14D43B81-F92D-4CD8-9D1E-78CBF092C750}" srcId="{D0F07F19-1F50-4B42-A7A0-278DF9D25BB1}" destId="{C2F8C7F7-44C4-414A-BCCD-56E91DD0A777}" srcOrd="4" destOrd="0" parTransId="{E6C6DF88-9436-40D7-BA84-18FE896A6151}" sibTransId="{4E39967D-43EF-4F15-814A-2F491D900D43}"/>
    <dgm:cxn modelId="{9CDE7D88-716E-4C97-9A52-FF7131643C5F}" type="presOf" srcId="{F05611F0-8256-4954-B6CB-ED6B4F2DD397}" destId="{36EB2DDF-B510-4B3C-AF9A-757E14A78E4D}" srcOrd="1" destOrd="0" presId="urn:microsoft.com/office/officeart/2016/7/layout/BasicLinearProcessNumbered#1"/>
    <dgm:cxn modelId="{DD5C168A-90C7-41E2-9576-A79BBC6325CE}" type="presOf" srcId="{C99EBBB1-E916-471C-83C9-ABE85B42AC26}" destId="{94E9EF1A-1D07-4210-9402-6C559E90358A}" srcOrd="0" destOrd="0" presId="urn:microsoft.com/office/officeart/2016/7/layout/BasicLinearProcessNumbered#1"/>
    <dgm:cxn modelId="{CBD31B8E-CB23-4FA8-93FE-5BB4814BBB0B}" type="presOf" srcId="{2804F27C-9BA9-4D07-AB02-74BE7DFA2C0E}" destId="{3CBA3CC0-D70A-4B98-9329-64604EDF25F0}" srcOrd="0" destOrd="0" presId="urn:microsoft.com/office/officeart/2016/7/layout/BasicLinearProcessNumbered#1"/>
    <dgm:cxn modelId="{B3F19EC2-A372-4EC3-BFE0-C62FFDFE3DF6}" srcId="{D0F07F19-1F50-4B42-A7A0-278DF9D25BB1}" destId="{2EE95FC5-CD6B-4A50-9262-DC414E16C3EA}" srcOrd="0" destOrd="0" parTransId="{75374347-884B-4721-8CFF-DF080F5B1C79}" sibTransId="{C99EBBB1-E916-471C-83C9-ABE85B42AC26}"/>
    <dgm:cxn modelId="{40F5D2CB-DECC-41AF-8388-AD6EA6907126}" type="presOf" srcId="{6BD5265A-8333-420D-BDB2-65F10B3EBD76}" destId="{DAC041B6-6570-477A-B4C1-5CB7E0EFE0DC}" srcOrd="0" destOrd="0" presId="urn:microsoft.com/office/officeart/2016/7/layout/BasicLinearProcessNumbered#1"/>
    <dgm:cxn modelId="{914FACD2-336A-4471-9E99-312B3F8EAB04}" srcId="{D0F07F19-1F50-4B42-A7A0-278DF9D25BB1}" destId="{F05611F0-8256-4954-B6CB-ED6B4F2DD397}" srcOrd="1" destOrd="0" parTransId="{CD7328D6-9FAE-4506-9BDB-E06A571EC1D4}" sibTransId="{6BD5265A-8333-420D-BDB2-65F10B3EBD76}"/>
    <dgm:cxn modelId="{40CCC9E3-44E6-462B-900C-44AC8FC352F3}" type="presOf" srcId="{4E39967D-43EF-4F15-814A-2F491D900D43}" destId="{FEC87D35-FF68-4830-9865-7026502B7734}" srcOrd="0" destOrd="0" presId="urn:microsoft.com/office/officeart/2016/7/layout/BasicLinearProcessNumbered#1"/>
    <dgm:cxn modelId="{B07163E8-ADEC-492A-8F07-7E5786AB23AE}" srcId="{D0F07F19-1F50-4B42-A7A0-278DF9D25BB1}" destId="{140952D0-0E1D-4F48-9F16-53581487CFA0}" srcOrd="3" destOrd="0" parTransId="{790C446F-6917-41E7-BE01-7AFE2676D505}" sibTransId="{2804F27C-9BA9-4D07-AB02-74BE7DFA2C0E}"/>
    <dgm:cxn modelId="{D0999FEB-3F13-4B99-8767-7340A2A83933}" type="presOf" srcId="{22625139-F93A-4F3F-A7AA-4923A01AEDF3}" destId="{83253AE2-89B5-4ADC-817A-FEF4E0BC4B49}" srcOrd="0" destOrd="0" presId="urn:microsoft.com/office/officeart/2016/7/layout/BasicLinearProcessNumbered#1"/>
    <dgm:cxn modelId="{E061BDEB-384B-4165-AF47-0D2CE9C70384}" type="presOf" srcId="{C2F8C7F7-44C4-414A-BCCD-56E91DD0A777}" destId="{9CC4D03B-B44B-4A64-A041-4758701F1C59}" srcOrd="1" destOrd="0" presId="urn:microsoft.com/office/officeart/2016/7/layout/BasicLinearProcessNumbered#1"/>
    <dgm:cxn modelId="{FC7721F0-429B-4CE7-BE98-C2F3C41FE9C7}" srcId="{D0F07F19-1F50-4B42-A7A0-278DF9D25BB1}" destId="{22625139-F93A-4F3F-A7AA-4923A01AEDF3}" srcOrd="2" destOrd="0" parTransId="{F549A0EB-6BE9-4749-8336-B02A279AE302}" sibTransId="{A8E2FA08-4DD4-4654-A85D-9A99162D6201}"/>
    <dgm:cxn modelId="{27E5EDFC-7359-48F6-8E3F-270CF15B8D2C}" type="presOf" srcId="{140952D0-0E1D-4F48-9F16-53581487CFA0}" destId="{64EF213D-B16C-4AC2-8183-B62F7FC17277}" srcOrd="1" destOrd="0" presId="urn:microsoft.com/office/officeart/2016/7/layout/BasicLinearProcessNumbered#1"/>
    <dgm:cxn modelId="{B5FABEA6-FE83-4DC3-A3AB-25B621203785}" type="presParOf" srcId="{C09B749D-9CF7-492C-B341-D9553818451B}" destId="{8EEF3829-836D-4E60-A9BC-8F0AD18883EE}" srcOrd="0" destOrd="0" presId="urn:microsoft.com/office/officeart/2016/7/layout/BasicLinearProcessNumbered#1"/>
    <dgm:cxn modelId="{E8C71572-9F0A-4ED2-BA52-A961EB56A76C}" type="presParOf" srcId="{8EEF3829-836D-4E60-A9BC-8F0AD18883EE}" destId="{5947A689-FC4A-4FDF-BDDD-890A8474DEF9}" srcOrd="0" destOrd="0" presId="urn:microsoft.com/office/officeart/2016/7/layout/BasicLinearProcessNumbered#1"/>
    <dgm:cxn modelId="{67C04E6E-4316-4DC8-9615-DBC47E4DDF35}" type="presParOf" srcId="{8EEF3829-836D-4E60-A9BC-8F0AD18883EE}" destId="{94E9EF1A-1D07-4210-9402-6C559E90358A}" srcOrd="1" destOrd="0" presId="urn:microsoft.com/office/officeart/2016/7/layout/BasicLinearProcessNumbered#1"/>
    <dgm:cxn modelId="{003FA2D7-FBDD-45A5-BDB1-BBCD5557649A}" type="presParOf" srcId="{8EEF3829-836D-4E60-A9BC-8F0AD18883EE}" destId="{B9E74D06-8974-46A7-BDE8-CAC0846523DB}" srcOrd="2" destOrd="0" presId="urn:microsoft.com/office/officeart/2016/7/layout/BasicLinearProcessNumbered#1"/>
    <dgm:cxn modelId="{3E9A9986-48DD-4CC7-91FE-1707EBC7E65A}" type="presParOf" srcId="{8EEF3829-836D-4E60-A9BC-8F0AD18883EE}" destId="{815671D8-22AE-4967-8461-EBC1C9F97F94}" srcOrd="3" destOrd="0" presId="urn:microsoft.com/office/officeart/2016/7/layout/BasicLinearProcessNumbered#1"/>
    <dgm:cxn modelId="{2711AD4E-AE27-4FCF-8A6A-77C0EB08E796}" type="presParOf" srcId="{C09B749D-9CF7-492C-B341-D9553818451B}" destId="{4345A606-3100-40DC-847D-F26F8DFFB0A4}" srcOrd="1" destOrd="0" presId="urn:microsoft.com/office/officeart/2016/7/layout/BasicLinearProcessNumbered#1"/>
    <dgm:cxn modelId="{71DE8450-1714-444C-A82B-015776242CCF}" type="presParOf" srcId="{C09B749D-9CF7-492C-B341-D9553818451B}" destId="{9D438F26-CD1B-4D67-AF02-B4D0BD99464E}" srcOrd="2" destOrd="0" presId="urn:microsoft.com/office/officeart/2016/7/layout/BasicLinearProcessNumbered#1"/>
    <dgm:cxn modelId="{5C537732-B693-4D12-B5ED-85D7EFE25956}" type="presParOf" srcId="{9D438F26-CD1B-4D67-AF02-B4D0BD99464E}" destId="{5C8F9B26-840A-4F96-8D27-2D7E00511C9A}" srcOrd="0" destOrd="0" presId="urn:microsoft.com/office/officeart/2016/7/layout/BasicLinearProcessNumbered#1"/>
    <dgm:cxn modelId="{A7EE3BFC-F03A-45E6-B212-83404EE12240}" type="presParOf" srcId="{9D438F26-CD1B-4D67-AF02-B4D0BD99464E}" destId="{DAC041B6-6570-477A-B4C1-5CB7E0EFE0DC}" srcOrd="1" destOrd="0" presId="urn:microsoft.com/office/officeart/2016/7/layout/BasicLinearProcessNumbered#1"/>
    <dgm:cxn modelId="{5F897C40-4F74-425D-8ECE-E06A106892E5}" type="presParOf" srcId="{9D438F26-CD1B-4D67-AF02-B4D0BD99464E}" destId="{F8ADDB2A-2689-4ACF-8222-B372EB5C8D35}" srcOrd="2" destOrd="0" presId="urn:microsoft.com/office/officeart/2016/7/layout/BasicLinearProcessNumbered#1"/>
    <dgm:cxn modelId="{B161A182-985E-47E7-B65C-F6AD87BFA0F7}" type="presParOf" srcId="{9D438F26-CD1B-4D67-AF02-B4D0BD99464E}" destId="{36EB2DDF-B510-4B3C-AF9A-757E14A78E4D}" srcOrd="3" destOrd="0" presId="urn:microsoft.com/office/officeart/2016/7/layout/BasicLinearProcessNumbered#1"/>
    <dgm:cxn modelId="{FDEB4A67-6531-4467-87D6-1AE9F901F051}" type="presParOf" srcId="{C09B749D-9CF7-492C-B341-D9553818451B}" destId="{8BDDBF6E-ECE6-4E6A-B0D3-17197BA824D3}" srcOrd="3" destOrd="0" presId="urn:microsoft.com/office/officeart/2016/7/layout/BasicLinearProcessNumbered#1"/>
    <dgm:cxn modelId="{5792E72B-E132-444A-BAAD-0F2F78F0396C}" type="presParOf" srcId="{C09B749D-9CF7-492C-B341-D9553818451B}" destId="{5419C900-3474-4480-82CB-923AF8027A48}" srcOrd="4" destOrd="0" presId="urn:microsoft.com/office/officeart/2016/7/layout/BasicLinearProcessNumbered#1"/>
    <dgm:cxn modelId="{9985658F-827E-4C3E-901A-BB8B62931A97}" type="presParOf" srcId="{5419C900-3474-4480-82CB-923AF8027A48}" destId="{83253AE2-89B5-4ADC-817A-FEF4E0BC4B49}" srcOrd="0" destOrd="0" presId="urn:microsoft.com/office/officeart/2016/7/layout/BasicLinearProcessNumbered#1"/>
    <dgm:cxn modelId="{48A7D195-BEC4-4325-8BFF-25B8CA13DC53}" type="presParOf" srcId="{5419C900-3474-4480-82CB-923AF8027A48}" destId="{82EE2C17-F664-4616-8F76-97637F08E124}" srcOrd="1" destOrd="0" presId="urn:microsoft.com/office/officeart/2016/7/layout/BasicLinearProcessNumbered#1"/>
    <dgm:cxn modelId="{DFA21DE9-D23E-4AEC-984F-38954304B882}" type="presParOf" srcId="{5419C900-3474-4480-82CB-923AF8027A48}" destId="{96383FDE-483E-4E6D-B151-4FC41C065094}" srcOrd="2" destOrd="0" presId="urn:microsoft.com/office/officeart/2016/7/layout/BasicLinearProcessNumbered#1"/>
    <dgm:cxn modelId="{110189D1-9E6B-4E0C-8667-C0A3012E8A84}" type="presParOf" srcId="{5419C900-3474-4480-82CB-923AF8027A48}" destId="{BBF86657-8EAE-46E6-B25A-D2056AE50973}" srcOrd="3" destOrd="0" presId="urn:microsoft.com/office/officeart/2016/7/layout/BasicLinearProcessNumbered#1"/>
    <dgm:cxn modelId="{6F4652E6-670E-47E1-8BB6-F10FC0002FE5}" type="presParOf" srcId="{C09B749D-9CF7-492C-B341-D9553818451B}" destId="{8DC76FCE-F8A0-43BB-94B0-26867DA9F629}" srcOrd="5" destOrd="0" presId="urn:microsoft.com/office/officeart/2016/7/layout/BasicLinearProcessNumbered#1"/>
    <dgm:cxn modelId="{952C4F1E-455C-44B2-8633-E11FFDA1CF16}" type="presParOf" srcId="{C09B749D-9CF7-492C-B341-D9553818451B}" destId="{46746BF8-8C13-403D-B74A-6BA79A7FA811}" srcOrd="6" destOrd="0" presId="urn:microsoft.com/office/officeart/2016/7/layout/BasicLinearProcessNumbered#1"/>
    <dgm:cxn modelId="{199291F3-CB47-4BB7-8551-CC7D94A62A3D}" type="presParOf" srcId="{46746BF8-8C13-403D-B74A-6BA79A7FA811}" destId="{7ACBA089-E576-4FF4-865F-C3BBF7659A23}" srcOrd="0" destOrd="0" presId="urn:microsoft.com/office/officeart/2016/7/layout/BasicLinearProcessNumbered#1"/>
    <dgm:cxn modelId="{14456339-3232-4F27-8745-6AE7ED279122}" type="presParOf" srcId="{46746BF8-8C13-403D-B74A-6BA79A7FA811}" destId="{3CBA3CC0-D70A-4B98-9329-64604EDF25F0}" srcOrd="1" destOrd="0" presId="urn:microsoft.com/office/officeart/2016/7/layout/BasicLinearProcessNumbered#1"/>
    <dgm:cxn modelId="{A8938D10-3458-4190-A261-C341522970A2}" type="presParOf" srcId="{46746BF8-8C13-403D-B74A-6BA79A7FA811}" destId="{5BE72261-3EB3-4585-8739-2FFBAED12B80}" srcOrd="2" destOrd="0" presId="urn:microsoft.com/office/officeart/2016/7/layout/BasicLinearProcessNumbered#1"/>
    <dgm:cxn modelId="{C1F113A0-9F7B-4396-8E1F-EC384DF862FF}" type="presParOf" srcId="{46746BF8-8C13-403D-B74A-6BA79A7FA811}" destId="{64EF213D-B16C-4AC2-8183-B62F7FC17277}" srcOrd="3" destOrd="0" presId="urn:microsoft.com/office/officeart/2016/7/layout/BasicLinearProcessNumbered#1"/>
    <dgm:cxn modelId="{4131D598-AA25-4B7C-AFA7-9029885EA773}" type="presParOf" srcId="{C09B749D-9CF7-492C-B341-D9553818451B}" destId="{5104EC6E-10DA-48BE-A121-0D66CB60A3C3}" srcOrd="7" destOrd="0" presId="urn:microsoft.com/office/officeart/2016/7/layout/BasicLinearProcessNumbered#1"/>
    <dgm:cxn modelId="{BE67DCDF-2356-4D88-99B3-83434EDCF878}" type="presParOf" srcId="{C09B749D-9CF7-492C-B341-D9553818451B}" destId="{A0A34020-1B08-49AD-AD60-D2002D7C7E0A}" srcOrd="8" destOrd="0" presId="urn:microsoft.com/office/officeart/2016/7/layout/BasicLinearProcessNumbered#1"/>
    <dgm:cxn modelId="{7647E02E-AFDE-4458-BBF1-C11FE2DBD1C6}" type="presParOf" srcId="{A0A34020-1B08-49AD-AD60-D2002D7C7E0A}" destId="{5F8AA2D1-7ADE-4FAB-AB73-E999EB93EDA0}" srcOrd="0" destOrd="0" presId="urn:microsoft.com/office/officeart/2016/7/layout/BasicLinearProcessNumbered#1"/>
    <dgm:cxn modelId="{948C3455-F5CB-4096-AEED-6BBC191AA5B8}" type="presParOf" srcId="{A0A34020-1B08-49AD-AD60-D2002D7C7E0A}" destId="{FEC87D35-FF68-4830-9865-7026502B7734}" srcOrd="1" destOrd="0" presId="urn:microsoft.com/office/officeart/2016/7/layout/BasicLinearProcessNumbered#1"/>
    <dgm:cxn modelId="{012855BB-F5B9-4D56-90E8-9EFFB3D195DD}" type="presParOf" srcId="{A0A34020-1B08-49AD-AD60-D2002D7C7E0A}" destId="{F57AF353-CCB4-4030-9EEE-1DC7B4B0CC7D}" srcOrd="2" destOrd="0" presId="urn:microsoft.com/office/officeart/2016/7/layout/BasicLinearProcessNumbered#1"/>
    <dgm:cxn modelId="{4E5AA3F4-3105-458B-AFF9-4DE384A7EEAB}" type="presParOf" srcId="{A0A34020-1B08-49AD-AD60-D2002D7C7E0A}" destId="{9CC4D03B-B44B-4A64-A041-4758701F1C59}" srcOrd="3" destOrd="0" presId="urn:microsoft.com/office/officeart/2016/7/layout/BasicLinearProcessNumbered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47A689-FC4A-4FDF-BDDD-890A8474DEF9}">
      <dsp:nvSpPr>
        <dsp:cNvPr id="0" name=""/>
        <dsp:cNvSpPr/>
      </dsp:nvSpPr>
      <dsp:spPr>
        <a:xfrm>
          <a:off x="27223" y="102948"/>
          <a:ext cx="2042255" cy="34659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8000" tIns="330200" rIns="162866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Introduction of TCS-Koha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Koha Interfaces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Cataloging of Books in Koha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>
        <a:off x="27223" y="1419998"/>
        <a:ext cx="2042255" cy="2079552"/>
      </dsp:txXfrm>
    </dsp:sp>
    <dsp:sp modelId="{94E9EF1A-1D07-4210-9402-6C559E90358A}">
      <dsp:nvSpPr>
        <dsp:cNvPr id="0" name=""/>
        <dsp:cNvSpPr/>
      </dsp:nvSpPr>
      <dsp:spPr>
        <a:xfrm>
          <a:off x="609664" y="666076"/>
          <a:ext cx="877374" cy="8773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404" tIns="12700" rIns="68404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  <a:endParaRPr lang="en-US" sz="4800" kern="1200" dirty="0"/>
        </a:p>
      </dsp:txBody>
      <dsp:txXfrm>
        <a:off x="609664" y="666076"/>
        <a:ext cx="877374" cy="877374"/>
      </dsp:txXfrm>
    </dsp:sp>
    <dsp:sp modelId="{B9E74D06-8974-46A7-BDE8-CAC0846523DB}">
      <dsp:nvSpPr>
        <dsp:cNvPr id="0" name=""/>
        <dsp:cNvSpPr/>
      </dsp:nvSpPr>
      <dsp:spPr>
        <a:xfrm>
          <a:off x="0" y="3797862"/>
          <a:ext cx="2088986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8F9B26-840A-4F96-8D27-2D7E00511C9A}">
      <dsp:nvSpPr>
        <dsp:cNvPr id="0" name=""/>
        <dsp:cNvSpPr/>
      </dsp:nvSpPr>
      <dsp:spPr>
        <a:xfrm>
          <a:off x="2301743" y="102948"/>
          <a:ext cx="2088986" cy="35084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8000" tIns="330200" rIns="162866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How to Classify Books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Copy cataloguing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>
        <a:off x="2301743" y="1436157"/>
        <a:ext cx="2088986" cy="2105066"/>
      </dsp:txXfrm>
    </dsp:sp>
    <dsp:sp modelId="{DAC041B6-6570-477A-B4C1-5CB7E0EFE0DC}">
      <dsp:nvSpPr>
        <dsp:cNvPr id="0" name=""/>
        <dsp:cNvSpPr/>
      </dsp:nvSpPr>
      <dsp:spPr>
        <a:xfrm>
          <a:off x="2907549" y="687338"/>
          <a:ext cx="877374" cy="8773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404" tIns="12700" rIns="68404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  <a:endParaRPr lang="en-US" sz="4800" kern="1200" dirty="0"/>
        </a:p>
      </dsp:txBody>
      <dsp:txXfrm>
        <a:off x="2907549" y="687338"/>
        <a:ext cx="877374" cy="877374"/>
      </dsp:txXfrm>
    </dsp:sp>
    <dsp:sp modelId="{F8ADDB2A-2689-4ACF-8222-B372EB5C8D35}">
      <dsp:nvSpPr>
        <dsp:cNvPr id="0" name=""/>
        <dsp:cNvSpPr/>
      </dsp:nvSpPr>
      <dsp:spPr>
        <a:xfrm>
          <a:off x="2229046" y="3808490"/>
          <a:ext cx="2088986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253AE2-89B5-4ADC-817A-FEF4E0BC4B49}">
      <dsp:nvSpPr>
        <dsp:cNvPr id="0" name=""/>
        <dsp:cNvSpPr/>
      </dsp:nvSpPr>
      <dsp:spPr>
        <a:xfrm>
          <a:off x="4599628" y="102948"/>
          <a:ext cx="2088986" cy="35084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8000" tIns="330200" rIns="162866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How to add multiple book copies?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How to edit of book record?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How to print barcodes?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>
        <a:off x="4599628" y="1436168"/>
        <a:ext cx="2088986" cy="2105084"/>
      </dsp:txXfrm>
    </dsp:sp>
    <dsp:sp modelId="{82EE2C17-F664-4616-8F76-97637F08E124}">
      <dsp:nvSpPr>
        <dsp:cNvPr id="0" name=""/>
        <dsp:cNvSpPr/>
      </dsp:nvSpPr>
      <dsp:spPr>
        <a:xfrm>
          <a:off x="5205434" y="687352"/>
          <a:ext cx="877374" cy="8773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404" tIns="12700" rIns="68404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3</a:t>
          </a:r>
          <a:endParaRPr lang="en-US" sz="4800" kern="1200" dirty="0"/>
        </a:p>
      </dsp:txBody>
      <dsp:txXfrm>
        <a:off x="5205434" y="687352"/>
        <a:ext cx="877374" cy="877374"/>
      </dsp:txXfrm>
    </dsp:sp>
    <dsp:sp modelId="{96383FDE-483E-4E6D-B151-4FC41C065094}">
      <dsp:nvSpPr>
        <dsp:cNvPr id="0" name=""/>
        <dsp:cNvSpPr/>
      </dsp:nvSpPr>
      <dsp:spPr>
        <a:xfrm>
          <a:off x="4598312" y="3829768"/>
          <a:ext cx="2088986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CBA089-E576-4FF4-865F-C3BBF7659A23}">
      <dsp:nvSpPr>
        <dsp:cNvPr id="0" name=""/>
        <dsp:cNvSpPr/>
      </dsp:nvSpPr>
      <dsp:spPr>
        <a:xfrm>
          <a:off x="6897513" y="102948"/>
          <a:ext cx="2088986" cy="375530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8000" tIns="330200" rIns="162866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u="none" kern="1200" dirty="0"/>
            <a:t>How to check-out and check-in the books?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u="none" kern="1200" dirty="0"/>
            <a:t>How to print overdue reminders?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u="none" kern="1200" dirty="0"/>
            <a:t>Lost and Paid Management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>
        <a:off x="6897513" y="1529965"/>
        <a:ext cx="2088986" cy="2253184"/>
      </dsp:txXfrm>
    </dsp:sp>
    <dsp:sp modelId="{3CBA3CC0-D70A-4B98-9329-64604EDF25F0}">
      <dsp:nvSpPr>
        <dsp:cNvPr id="0" name=""/>
        <dsp:cNvSpPr/>
      </dsp:nvSpPr>
      <dsp:spPr>
        <a:xfrm>
          <a:off x="7503319" y="810770"/>
          <a:ext cx="877374" cy="8773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404" tIns="12700" rIns="68404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4</a:t>
          </a:r>
          <a:endParaRPr lang="en-US" sz="4800" kern="1200" dirty="0"/>
        </a:p>
      </dsp:txBody>
      <dsp:txXfrm>
        <a:off x="7503319" y="810770"/>
        <a:ext cx="877374" cy="877374"/>
      </dsp:txXfrm>
    </dsp:sp>
    <dsp:sp modelId="{5BE72261-3EB3-4585-8739-2FFBAED12B80}">
      <dsp:nvSpPr>
        <dsp:cNvPr id="0" name=""/>
        <dsp:cNvSpPr/>
      </dsp:nvSpPr>
      <dsp:spPr>
        <a:xfrm>
          <a:off x="6827845" y="3961133"/>
          <a:ext cx="2088986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8AA2D1-7ADE-4FAB-AB73-E999EB93EDA0}">
      <dsp:nvSpPr>
        <dsp:cNvPr id="0" name=""/>
        <dsp:cNvSpPr/>
      </dsp:nvSpPr>
      <dsp:spPr>
        <a:xfrm>
          <a:off x="9195398" y="102948"/>
          <a:ext cx="2088986" cy="369146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8000" tIns="330200" rIns="162866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u="none" kern="1200" dirty="0"/>
            <a:t>Report Module 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u="none" kern="1200" dirty="0"/>
            <a:t>Recap of Training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u="none" kern="1200" dirty="0"/>
            <a:t>Question answers sessions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>
        <a:off x="9195398" y="1505704"/>
        <a:ext cx="2088986" cy="2214878"/>
      </dsp:txXfrm>
    </dsp:sp>
    <dsp:sp modelId="{FEC87D35-FF68-4830-9865-7026502B7734}">
      <dsp:nvSpPr>
        <dsp:cNvPr id="0" name=""/>
        <dsp:cNvSpPr/>
      </dsp:nvSpPr>
      <dsp:spPr>
        <a:xfrm>
          <a:off x="9801204" y="778848"/>
          <a:ext cx="877374" cy="8773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404" tIns="12700" rIns="68404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5</a:t>
          </a:r>
          <a:endParaRPr lang="en-US" sz="4800" kern="1200" dirty="0"/>
        </a:p>
      </dsp:txBody>
      <dsp:txXfrm>
        <a:off x="9801204" y="778848"/>
        <a:ext cx="877374" cy="877374"/>
      </dsp:txXfrm>
    </dsp:sp>
    <dsp:sp modelId="{F57AF353-CCB4-4030-9EEE-1DC7B4B0CC7D}">
      <dsp:nvSpPr>
        <dsp:cNvPr id="0" name=""/>
        <dsp:cNvSpPr/>
      </dsp:nvSpPr>
      <dsp:spPr>
        <a:xfrm>
          <a:off x="9199256" y="3961133"/>
          <a:ext cx="2088986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#1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{151EFB99-1B56-4C3B-A920-C9F63568B3B5}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{86ABC99C-FE52-4C54-9A6D-3953E335B0E7}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{1BCC6BCE-EC6C-445D-BA79-A177C90174D5}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26D37A0-F398-4276-AAF6-E62AA90BC9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96B402-FD6E-4995-8160-C6DD76DAAC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37F7A-782D-430C-B7DE-046B665BEF14}" type="datetimeFigureOut">
              <a:rPr lang="en-US" smtClean="0"/>
              <a:t>6/12/2024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BA7967-B488-405D-84A2-64F6D9128F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65115A-3EB4-4B47-8F4B-4F42519BF9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885D5-D443-4228-8B2C-B9DF9A30D5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891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CCEED-E5F4-4698-B012-83262916D7BD}" type="datetimeFigureOut">
              <a:rPr lang="en-US" noProof="0" smtClean="0"/>
              <a:t>6/12/2024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2F9AB-3C90-481E-8C34-4F549BF455D7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91717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D2F9AB-3C90-481E-8C34-4F549BF455D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912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D2F9AB-3C90-481E-8C34-4F549BF455D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243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D2F9AB-3C90-481E-8C34-4F549BF455D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92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D2F9AB-3C90-481E-8C34-4F549BF455D7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445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/>
          <a:lstStyle/>
          <a:p>
            <a:fld id="{73816531-CCD3-4909-A41B-EAB1049BDA8C}" type="datetime1">
              <a:rPr lang="en-US" smtClean="0"/>
              <a:t>6/12/2024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3FB45199-F13E-4CB5-AF62-71432CD48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/>
          <a:lstStyle/>
          <a:p>
            <a:pPr algn="l"/>
            <a:r>
              <a:rPr lang="en-US" dirty="0"/>
              <a:t>Teach a Course</a:t>
            </a:r>
          </a:p>
        </p:txBody>
      </p:sp>
    </p:spTree>
    <p:extLst>
      <p:ext uri="{BB962C8B-B14F-4D97-AF65-F5344CB8AC3E}">
        <p14:creationId xmlns:p14="http://schemas.microsoft.com/office/powerpoint/2010/main" val="3800925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842E67-35F4-4EC2-B5B4-6D02111EDA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42275" y="641101"/>
            <a:ext cx="3702877" cy="5749461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6553049D-F1F2-4E3C-B0A3-D2BCB35B18A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047164" y="641101"/>
            <a:ext cx="3702877" cy="5749461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91EB1F-E7C6-4FF7-BE74-BEF6056BA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529" y="457200"/>
            <a:ext cx="3790884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C935A1-3DFF-457D-8C70-E337C3D84F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8529" y="2057400"/>
            <a:ext cx="3790884" cy="3811588"/>
          </a:xfrm>
        </p:spPr>
        <p:txBody>
          <a:bodyPr/>
          <a:lstStyle>
            <a:lvl1pPr marL="216000" indent="-216000">
              <a:lnSpc>
                <a:spcPct val="90000"/>
              </a:lnSpc>
              <a:buFont typeface="Wingdings" panose="05000000000000000000" pitchFamily="2" charset="2"/>
              <a:buChar char="§"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6B7143-9C17-4A62-9B23-F2717C5008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/>
          <a:lstStyle/>
          <a:p>
            <a:fld id="{91CD4B7E-D172-41E4-BE36-64B5A7E393CD}" type="datetimeFigureOut">
              <a:rPr lang="en-US" noProof="0" smtClean="0"/>
              <a:t>6/12/2024</a:t>
            </a:fld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D0075C-AB97-4D80-BF0E-6D96D0A8F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/>
          <a:lstStyle/>
          <a:p>
            <a:fld id="{F603CDE5-C1D8-4EDD-870F-A498BAFA520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A620A17C-5577-4021-9044-146DC609E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TCS-koha Training</a:t>
            </a:r>
          </a:p>
        </p:txBody>
      </p:sp>
    </p:spTree>
    <p:extLst>
      <p:ext uri="{BB962C8B-B14F-4D97-AF65-F5344CB8AC3E}">
        <p14:creationId xmlns:p14="http://schemas.microsoft.com/office/powerpoint/2010/main" val="2686224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 with Caption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842E67-35F4-4EC2-B5B4-6D02111EDA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41959" y="641101"/>
            <a:ext cx="3702877" cy="5749461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6553049D-F1F2-4E3C-B0A3-D2BCB35B18A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047164" y="641101"/>
            <a:ext cx="3702877" cy="5749461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91EB1F-E7C6-4FF7-BE74-BEF6056BA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4457" y="457200"/>
            <a:ext cx="3790884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6B7143-9C17-4A62-9B23-F2717C5008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/>
          <a:lstStyle/>
          <a:p>
            <a:fld id="{91CD4B7E-D172-41E4-BE36-64B5A7E393CD}" type="datetimeFigureOut">
              <a:rPr lang="en-US" noProof="0" smtClean="0"/>
              <a:t>6/12/2024</a:t>
            </a:fld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D0075C-AB97-4D80-BF0E-6D96D0A8F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/>
          <a:lstStyle/>
          <a:p>
            <a:fld id="{F603CDE5-C1D8-4EDD-870F-A498BAFA520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8C645043-BE6A-4D32-ACA9-AB593DA6BC9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144457" y="2057400"/>
            <a:ext cx="3791456" cy="386238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3D444C08-6A3A-4BFB-9494-43F3DE33E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TCS-koha Training</a:t>
            </a:r>
          </a:p>
        </p:txBody>
      </p:sp>
    </p:spTree>
    <p:extLst>
      <p:ext uri="{BB962C8B-B14F-4D97-AF65-F5344CB8AC3E}">
        <p14:creationId xmlns:p14="http://schemas.microsoft.com/office/powerpoint/2010/main" val="1445521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 with Captio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842E67-35F4-4EC2-B5B4-6D02111EDA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41959" y="641101"/>
            <a:ext cx="3702877" cy="5749461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6553049D-F1F2-4E3C-B0A3-D2BCB35B18A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244562" y="641101"/>
            <a:ext cx="3702877" cy="5749461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91EB1F-E7C6-4FF7-BE74-BEF6056BA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5530" y="457200"/>
            <a:ext cx="3577394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6B7143-9C17-4A62-9B23-F2717C5008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/>
          <a:lstStyle/>
          <a:p>
            <a:fld id="{91CD4B7E-D172-41E4-BE36-64B5A7E393CD}" type="datetimeFigureOut">
              <a:rPr lang="en-US" noProof="0" smtClean="0"/>
              <a:t>6/12/2024</a:t>
            </a:fld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D0075C-AB97-4D80-BF0E-6D96D0A8F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/>
          <a:lstStyle/>
          <a:p>
            <a:fld id="{F603CDE5-C1D8-4EDD-870F-A498BAFA520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8C645043-BE6A-4D32-ACA9-AB593DA6BC9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55530" y="2057400"/>
            <a:ext cx="3577934" cy="386238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ru-RU" sz="16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06000" indent="-306000">
              <a:defRPr/>
            </a:lvl2pPr>
            <a:lvl3pPr marL="306000" indent="-306000">
              <a:defRPr/>
            </a:lvl3pPr>
            <a:lvl4pPr marL="306000" indent="-306000">
              <a:defRPr/>
            </a:lvl4pPr>
            <a:lvl5pPr marL="306000" indent="-306000">
              <a:defRPr/>
            </a:lvl5pPr>
          </a:lstStyle>
          <a:p>
            <a:pPr marL="216000" lvl="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" panose="05000000000000000000" pitchFamily="2" charset="2"/>
              <a:buChar char="§"/>
            </a:pPr>
            <a:r>
              <a:rPr lang="en-US" noProof="0"/>
              <a:t>Edit Master text styles</a:t>
            </a:r>
          </a:p>
          <a:p>
            <a:pPr marL="216000" lvl="1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" panose="05000000000000000000" pitchFamily="2" charset="2"/>
              <a:buChar char="§"/>
            </a:pPr>
            <a:r>
              <a:rPr lang="en-US" noProof="0"/>
              <a:t>Second level</a:t>
            </a: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FE695AAC-8311-4518-A219-DE58BF92A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/>
          <a:lstStyle/>
          <a:p>
            <a:pPr algn="l"/>
            <a:r>
              <a:rPr lang="en-US" noProof="0" dirty="0"/>
              <a:t>Teach a Course</a:t>
            </a:r>
          </a:p>
        </p:txBody>
      </p:sp>
    </p:spTree>
    <p:extLst>
      <p:ext uri="{BB962C8B-B14F-4D97-AF65-F5344CB8AC3E}">
        <p14:creationId xmlns:p14="http://schemas.microsoft.com/office/powerpoint/2010/main" val="917956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9868" y="5356067"/>
            <a:ext cx="3625595" cy="1000782"/>
          </a:xfrm>
          <a:solidFill>
            <a:srgbClr val="465359"/>
          </a:solidFill>
        </p:spPr>
        <p:txBody>
          <a:bodyPr lIns="91440" tIns="0" rIns="91440" bIns="0">
            <a:normAutofit/>
          </a:bodyPr>
          <a:lstStyle>
            <a:lvl1pPr marL="0" indent="0" algn="ctr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9869" y="453642"/>
            <a:ext cx="3625595" cy="4826023"/>
          </a:xfrm>
          <a:solidFill>
            <a:schemeClr val="accent1"/>
          </a:solidFill>
        </p:spPr>
        <p:txBody>
          <a:bodyPr tIns="0" bIns="0" anchor="ctr" anchorCtr="0">
            <a:noAutofit/>
          </a:bodyPr>
          <a:lstStyle>
            <a:lvl1pPr algn="ctr"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9766" y="453642"/>
            <a:ext cx="7602421" cy="5903207"/>
          </a:xfrm>
          <a:solidFill>
            <a:schemeClr val="bg1">
              <a:lumMod val="85000"/>
            </a:schemeClr>
          </a:solidFill>
        </p:spPr>
        <p:txBody>
          <a:bodyPr lIns="457200" tIns="457200"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/>
          <a:lstStyle>
            <a:lvl1pPr>
              <a:defRPr/>
            </a:lvl1pPr>
          </a:lstStyle>
          <a:p>
            <a:fld id="{670A55AC-ADB5-440D-AFFF-99C1406F297F}" type="datetime1">
              <a:rPr lang="en-US" smtClean="0"/>
              <a:t>6/12/2024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/>
          <a:lstStyle/>
          <a:p>
            <a:pPr algn="l"/>
            <a:r>
              <a:rPr lang="en-US" dirty="0"/>
              <a:t>Teach a Course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90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81F13A5-61B9-419A-9B13-8BD37BE2841E}"/>
              </a:ext>
            </a:extLst>
          </p:cNvPr>
          <p:cNvSpPr/>
          <p:nvPr userDrawn="1"/>
        </p:nvSpPr>
        <p:spPr>
          <a:xfrm>
            <a:off x="446532" y="4199467"/>
            <a:ext cx="11296732" cy="2191098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2206A44-565D-4C18-8891-86387B901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226" y="4262316"/>
            <a:ext cx="9391524" cy="98833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B084B74-38B3-42C8-B8E4-A0D13B059E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1325" y="606425"/>
            <a:ext cx="11304588" cy="353695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F22525-79A2-451F-9944-47D4183A45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/>
          <a:lstStyle/>
          <a:p>
            <a:fld id="{91CD4B7E-D172-41E4-BE36-64B5A7E393CD}" type="datetimeFigureOut">
              <a:rPr lang="en-US" noProof="0" smtClean="0"/>
              <a:t>6/12/2024</a:t>
            </a:fld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9B8C25-AF44-4D9D-A667-69D9A92B1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/>
          <a:lstStyle/>
          <a:p>
            <a:fld id="{F603CDE5-C1D8-4EDD-870F-A498BAFA520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F54790-C8AC-4CF8-8E89-80C5C90F3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/>
          <a:lstStyle/>
          <a:p>
            <a:pPr algn="l"/>
            <a:r>
              <a:rPr lang="en-US" noProof="0" dirty="0"/>
              <a:t>Teach a Course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5EB5327-3B98-4D40-987B-863866194FF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58863" y="5303610"/>
            <a:ext cx="9391888" cy="61436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>
                    <a:lumMod val="75000"/>
                  </a:schemeClr>
                </a:solidFill>
              </a:defRPr>
            </a:lvl1pPr>
            <a:lvl2pPr marL="3240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05299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DB0C7-20C0-4279-B196-57008949B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BF8E36-A34C-4FD7-94BA-2048119AAF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FDE2C-EDE5-490F-89B5-F82DEEEAE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2210-0972-40BB-B8D3-6A82DB5BAC7F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E6956-55F2-4806-81D7-725E97037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ECA7C-C953-48FA-B0F4-2ED7198CB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24DF-CE71-4D90-B102-ADB3E8FE6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373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8642B-29E0-4543-B99C-A28D6744A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22861-C20E-4051-BEBB-CA556F845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95DCC-B368-442A-AEA0-F65512C69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2210-0972-40BB-B8D3-6A82DB5BAC7F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567E36-1C57-4FB6-BEA0-B6AB16DD8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07C95-7B33-4D90-966A-054F6C449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24DF-CE71-4D90-B102-ADB3E8FE6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26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57BD0-7EA5-43E7-8AED-A94D9C0DC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A89AAC-B76D-4A06-8BC2-A50FAA119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968DEE-C8D5-44F9-8B1E-35DE3DCF5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2210-0972-40BB-B8D3-6A82DB5BAC7F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CCB55-620A-43EC-88DF-BFBA7A8B8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960B0-E860-480C-8C4F-58CD8060B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24DF-CE71-4D90-B102-ADB3E8FE6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183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422E8-A92F-4919-8F7F-AB176143B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B6496-9330-4ED6-A31C-CF70E66724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C2C5B3-90B3-48A2-8397-1862DF4B29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351517-3B23-4EF9-B1A4-193208402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2210-0972-40BB-B8D3-6A82DB5BAC7F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6238A-AFA3-4DAC-8683-DD31C1A06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0FDAD0-6B93-4693-8820-1C8965188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24DF-CE71-4D90-B102-ADB3E8FE6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028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40283-210E-4E40-BBF8-C60A62357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05F5B7-6CF9-4E62-8218-1185CBB93C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81E262-B109-478D-84D0-89C10B80F5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E81D72-526E-4C8B-9B27-60873B505D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8635F8-D191-46B3-B42D-7688F31950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92EEE3-D822-44CE-BB16-54120320D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2210-0972-40BB-B8D3-6A82DB5BAC7F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7CA965-47F8-4CEA-8534-D56F099A6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840AE3-D8D3-4537-9D20-985AF0059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24DF-CE71-4D90-B102-ADB3E8FE6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7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/>
          <a:lstStyle/>
          <a:p>
            <a:fld id="{BC34B1AC-9A7E-4B2F-BE59-65E2DDF1D6F6}" type="datetime1">
              <a:rPr lang="en-US" smtClean="0"/>
              <a:t>6/12/2024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D5D91A8B-765C-4E59-8109-94DA4EA55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TCS-Koha Training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0F318B-B2C4-4893-95F3-E1AB652A1F17}"/>
              </a:ext>
            </a:extLst>
          </p:cNvPr>
          <p:cNvSpPr>
            <a:spLocks noChangeAspect="1"/>
          </p:cNvSpPr>
          <p:nvPr userDrawn="1"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4FB09F2-FC78-4161-B5F8-C064B938B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8CB40EA-D0BA-41DA-91DE-15B4C161DD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4940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C9488-9339-4B72-B329-5A953A22A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8196BD-9E00-44A2-B057-C4EAA2BDA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2210-0972-40BB-B8D3-6A82DB5BAC7F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DDB36F-C3E9-4804-B13F-DE1A735D5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0E9D20-BF9C-495B-970F-9029C631A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24DF-CE71-4D90-B102-ADB3E8FE6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1482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7448B1-45C5-42CF-A002-1E8F96FD2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2210-0972-40BB-B8D3-6A82DB5BAC7F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1F902-1ADE-46B2-B214-C803C9EAB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8AE3F9-6B41-44A9-BC0D-24808F5C4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24DF-CE71-4D90-B102-ADB3E8FE6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439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6CAEE-8D91-4DA6-BF82-4D2BA50F4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7D58DA-1CCA-46C2-9A00-FA5491260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A82D48-6694-4078-8A35-B8EC5CD492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013066-0B1E-4B1A-9449-519C9C0CD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2210-0972-40BB-B8D3-6A82DB5BAC7F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EA9BA-9E74-4E05-B537-F5F155282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A1B009-053E-4818-89C5-9F820311E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24DF-CE71-4D90-B102-ADB3E8FE6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760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1200B-F111-487F-B2EE-B35F99FCD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600A7-C6A2-45A5-9453-E2E5B0F14D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0BC8E3-8414-4B6A-A4F0-1739ABC385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F6CC16-8514-41BA-BA22-FD6B41CC1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2210-0972-40BB-B8D3-6A82DB5BAC7F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B20E70-AF03-4FE2-AE7C-DD17CD2E7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852E28-F714-4BBC-AF49-AD82507B7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24DF-CE71-4D90-B102-ADB3E8FE6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3382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D6E97-36B2-4F59-9799-73FA7B330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D6BC5F-8259-470A-A2C6-3080C09E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A9A75-530C-4FE2-91E7-441B8E3BD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2210-0972-40BB-B8D3-6A82DB5BAC7F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F8DF8-3A75-4F5A-906A-0C2124516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DC44C-9C79-4C15-BCBD-EEFFEE4AE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24DF-CE71-4D90-B102-ADB3E8FE6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4613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D085EB-4B10-4D09-B6B7-5FA3119AEE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71702B-3E9D-46FB-AE91-F2604C66E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EAF27-3E74-4CFF-BC67-8F6718E7B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2210-0972-40BB-B8D3-6A82DB5BAC7F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5EF25E-FF0B-49C7-949D-700BB1CD1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15078-D2FF-40FC-8535-925BF81A4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24DF-CE71-4D90-B102-ADB3E8FE6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05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CE9E340-46EE-4A5F-9C9B-315AD29A92C5}" type="datetimeFigureOut">
              <a:rPr lang="en-US" noProof="0" smtClean="0"/>
              <a:t>6/12/2024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TCS-koha Training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59F479D-7533-4EEF-A06F-7CD2FE3DB90D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07033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/>
          <a:lstStyle/>
          <a:p>
            <a:fld id="{AE95AE94-03D1-4FC2-903C-8511BF4E0409}" type="datetime1">
              <a:rPr lang="en-US" smtClean="0"/>
              <a:t>6/12/2024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CAD31966-421C-41DC-9B46-21B1CD73A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TCS Koha Training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9102ED-C049-4F62-A2D8-58981A0621E3}"/>
              </a:ext>
            </a:extLst>
          </p:cNvPr>
          <p:cNvSpPr>
            <a:spLocks noChangeAspect="1"/>
          </p:cNvSpPr>
          <p:nvPr userDrawn="1"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F5F73D5-EFB4-4DAE-8CBA-1128F10DF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B92446D-E0AD-4899-86E1-DFBB50D921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9BF0768A-BCD3-4064-8FE0-C439326F00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230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0CE4CA-34EA-472D-A23C-1DE165FCAA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/>
          <a:lstStyle/>
          <a:p>
            <a:fld id="{91CD4B7E-D172-41E4-BE36-64B5A7E393CD}" type="datetimeFigureOut">
              <a:rPr lang="en-US" noProof="0" smtClean="0"/>
              <a:t>6/12/2024</a:t>
            </a:fld>
            <a:endParaRPr lang="en-US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AC1173-613F-48B1-B860-00397875F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/>
          <a:lstStyle/>
          <a:p>
            <a:fld id="{F603CDE5-C1D8-4EDD-870F-A498BAFA520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94036C93-814B-4155-A748-7731CA60A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/>
          <a:lstStyle/>
          <a:p>
            <a:pPr algn="l"/>
            <a:r>
              <a:rPr lang="en-US" noProof="0" dirty="0"/>
              <a:t>Teach a Course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4EE69F-D906-40FA-8109-46DF1B1A16FA}"/>
              </a:ext>
            </a:extLst>
          </p:cNvPr>
          <p:cNvSpPr>
            <a:spLocks noChangeAspect="1"/>
          </p:cNvSpPr>
          <p:nvPr userDrawn="1"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DC41C5E-3615-4EA8-B8E6-E2B196256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555D9C2-1EA2-4557-9496-E7AEA7A12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A464C6A4-3497-4DA5-945D-7A771E383A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1C3F39A-C070-4EEB-9285-4EFBEE5FB5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07E4AC67-32FA-4B42-9340-5E57C82F74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3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F22525-79A2-451F-9944-47D4183A45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/>
          <a:lstStyle/>
          <a:p>
            <a:fld id="{91CD4B7E-D172-41E4-BE36-64B5A7E393CD}" type="datetimeFigureOut">
              <a:rPr lang="en-US" noProof="0" smtClean="0"/>
              <a:t>6/12/2024</a:t>
            </a:fld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9B8C25-AF44-4D9D-A667-69D9A92B1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/>
          <a:lstStyle/>
          <a:p>
            <a:fld id="{F603CDE5-C1D8-4EDD-870F-A498BAFA520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F54790-C8AC-4CF8-8E89-80C5C90F3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TCS-koha training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20220C-6241-4A3B-9017-445FC82876DD}"/>
              </a:ext>
            </a:extLst>
          </p:cNvPr>
          <p:cNvSpPr>
            <a:spLocks noChangeAspect="1"/>
          </p:cNvSpPr>
          <p:nvPr userDrawn="1"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2206A44-565D-4C18-8891-86387B901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0412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A4B42F-2C80-4037-BF8E-C209D59D93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35376"/>
            <a:ext cx="2844799" cy="365125"/>
          </a:xfrm>
        </p:spPr>
        <p:txBody>
          <a:bodyPr/>
          <a:lstStyle/>
          <a:p>
            <a:fld id="{91CD4B7E-D172-41E4-BE36-64B5A7E393CD}" type="datetimeFigureOut">
              <a:rPr lang="en-US" noProof="0" smtClean="0"/>
              <a:t>6/12/2024</a:t>
            </a:fld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E56474-3A38-4097-8649-FAF662D8C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35376"/>
            <a:ext cx="1052510" cy="365125"/>
          </a:xfrm>
        </p:spPr>
        <p:txBody>
          <a:bodyPr/>
          <a:lstStyle/>
          <a:p>
            <a:fld id="{F603CDE5-C1D8-4EDD-870F-A498BAFA520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FF907DD0-6A5F-4994-AB77-82E297226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35376"/>
            <a:ext cx="68182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TCS-koha Training</a:t>
            </a:r>
          </a:p>
        </p:txBody>
      </p:sp>
    </p:spTree>
    <p:extLst>
      <p:ext uri="{BB962C8B-B14F-4D97-AF65-F5344CB8AC3E}">
        <p14:creationId xmlns:p14="http://schemas.microsoft.com/office/powerpoint/2010/main" val="2902114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1BF3AA-AA64-40B2-94AA-2031296877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/>
          <a:lstStyle/>
          <a:p>
            <a:fld id="{91CD4B7E-D172-41E4-BE36-64B5A7E393CD}" type="datetimeFigureOut">
              <a:rPr lang="en-US" noProof="0" smtClean="0"/>
              <a:t>6/12/2024</a:t>
            </a:fld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444EA1-5452-4A23-B72D-9B65C311F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/>
          <a:lstStyle/>
          <a:p>
            <a:fld id="{F603CDE5-C1D8-4EDD-870F-A498BAFA520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3A5BB48A-749C-4DBB-8723-91ACE9CEA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TCS-koha Training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F70AE1-0373-4B8E-9C6F-A87681145315}"/>
              </a:ext>
            </a:extLst>
          </p:cNvPr>
          <p:cNvSpPr>
            <a:spLocks noChangeAspect="1"/>
          </p:cNvSpPr>
          <p:nvPr userDrawn="1"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4CFD6FA-0DEF-4E30-82DA-0BAB26B41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01EE411-05BB-43B4-BF85-422243003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7C2A48C1-57D3-4A3D-B843-6ACC41EEE8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2279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6B7143-9C17-4A62-9B23-F2717C5008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/>
          <a:lstStyle/>
          <a:p>
            <a:fld id="{91CD4B7E-D172-41E4-BE36-64B5A7E393CD}" type="datetimeFigureOut">
              <a:rPr lang="en-US" noProof="0" smtClean="0"/>
              <a:t>6/12/2024</a:t>
            </a:fld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D0075C-AB97-4D80-BF0E-6D96D0A8F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/>
          <a:lstStyle/>
          <a:p>
            <a:fld id="{F603CDE5-C1D8-4EDD-870F-A498BAFA520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D740D193-BF72-46A1-AFE9-DA960BABE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TCS-koha Training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47352EA-4890-4FE1-97BD-8CCB09F58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EEBAE269-6AC1-4BFB-8694-696AFD04DC84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67E35A4-831E-477F-9962-C62C2A6492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810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A7F1CA9-BED2-4756-8AEF-E0F68B0488B6}" type="datetime1">
              <a:rPr lang="en-US" smtClean="0"/>
              <a:pPr/>
              <a:t>6/12/2024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940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Teach a Course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95363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5422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6120"/>
            <a:ext cx="3703320" cy="93600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6120"/>
            <a:ext cx="3703320" cy="93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93872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8" r:id="rId2"/>
    <p:sldLayoutId id="2147483743" r:id="rId3"/>
    <p:sldLayoutId id="2147483726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40" r:id="rId10"/>
    <p:sldLayoutId id="2147483741" r:id="rId11"/>
    <p:sldLayoutId id="2147483742" r:id="rId12"/>
    <p:sldLayoutId id="2147483739" r:id="rId13"/>
    <p:sldLayoutId id="2147483744" r:id="rId14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7CBFC0-7011-4B2D-9846-D285FAE17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22644D-A397-4975-AAFF-66BA0243C5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156B1-A1C4-47ED-931B-ECD215F4AB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62210-0972-40BB-B8D3-6A82DB5BAC7F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EC9EB-B1C1-4A86-B98E-1EF68AB6CA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754A8-1F4D-475D-8E74-4C62285AF2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024DF-CE71-4D90-B102-ADB3E8FE6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295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koha.thecityschool.edu.pk:8099/" TargetMode="External"/><Relationship Id="rId2" Type="http://schemas.openxmlformats.org/officeDocument/2006/relationships/hyperlink" Target="http://koha.thecityschool.edu.pk:8081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koha.thecityschool.edu.pk:8099/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koha.thecityschool.edu.pk:8081/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koha.thecityschool.edu.pk:8099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42D4960A-896E-4F6B-BF65-B4662AC9DE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684944A-8803-462C-84C5-4576C56A7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457199"/>
            <a:ext cx="3618827" cy="482246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AA242D-B507-4381-A8CB-EFA3465703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72723" y="850791"/>
            <a:ext cx="3202016" cy="4198288"/>
          </a:xfrm>
        </p:spPr>
        <p:txBody>
          <a:bodyPr anchor="ctr">
            <a:normAutofit/>
          </a:bodyPr>
          <a:lstStyle/>
          <a:p>
            <a:r>
              <a:rPr lang="en-US" sz="4000" b="1" cap="none" dirty="0">
                <a:solidFill>
                  <a:srgbClr val="FFFFFF"/>
                </a:solidFill>
                <a:latin typeface="Arial Narrow" panose="020B0606020202030204" pitchFamily="34" charset="0"/>
              </a:rPr>
              <a:t>TCS-Koha: </a:t>
            </a:r>
            <a:r>
              <a:rPr lang="en-US" cap="none" dirty="0">
                <a:solidFill>
                  <a:srgbClr val="FFC000"/>
                </a:solidFill>
                <a:latin typeface="Arial Narrow" panose="020B0606020202030204" pitchFamily="34" charset="0"/>
              </a:rPr>
              <a:t>Library Management System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07F3B49-8C20-42F5-831D-59306D05F6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5367338"/>
            <a:ext cx="3618828" cy="989513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4068D-37AE-4B7D-BC75-216B123A6C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72723" y="5545331"/>
            <a:ext cx="3202016" cy="649222"/>
          </a:xfrm>
          <a:noFill/>
        </p:spPr>
        <p:txBody>
          <a:bodyPr anchor="ctr">
            <a:normAutofit/>
          </a:bodyPr>
          <a:lstStyle/>
          <a:p>
            <a:r>
              <a:rPr lang="en-US" sz="1800" dirty="0">
                <a:solidFill>
                  <a:schemeClr val="tx2">
                    <a:lumMod val="25000"/>
                    <a:lumOff val="75000"/>
                    <a:alpha val="75000"/>
                  </a:schemeClr>
                </a:solidFill>
              </a:rPr>
              <a:t>By: Nadeem Sohail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16D02B-6652-4917-9148-B22B4DF8B3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00467">
            <a:off x="552665" y="970312"/>
            <a:ext cx="7520247" cy="436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711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33CED8-EE70-4FD8-9A0B-4529FC75D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1B2EE1-75B1-4377-8CF6-15DE1ED60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2520E3-EB96-44B3-84FC-A8C209FB6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03D6266-9CAE-4BBA-983E-DE1EB4D560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>
                <a:hlinkClick r:id="rId2"/>
              </a:rPr>
              <a:t>http://koha.thecityschool.edu.pk:8081</a:t>
            </a:r>
            <a:endParaRPr lang="en-US" sz="4800" dirty="0"/>
          </a:p>
          <a:p>
            <a:pPr marL="0" indent="0">
              <a:buNone/>
            </a:pPr>
            <a:r>
              <a:rPr lang="en-US" sz="4800" dirty="0">
                <a:hlinkClick r:id="rId3"/>
              </a:rPr>
              <a:t>http://koha.thecityschool.edu.pk:8099</a:t>
            </a:r>
            <a:endParaRPr lang="en-US" sz="4800" dirty="0"/>
          </a:p>
          <a:p>
            <a:pPr marL="0" indent="0">
              <a:buNone/>
            </a:pP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98328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FBBA0B-5442-493B-A7C7-3E92D252A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CDE5-C1D8-4EDD-870F-A498BAFA520F}" type="slidenum">
              <a:rPr lang="en-US" noProof="0" smtClean="0"/>
              <a:t>11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B8CE5C-52D3-459B-9F95-EA28D99E6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DF30662-4BF4-4D32-8E7A-CDD3F5706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Staff/Librarian Interface</a:t>
            </a:r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DB23EB86-62DD-4F3C-9862-8342AA7E6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965" y="1828266"/>
            <a:ext cx="10450069" cy="4891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840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568F24-9D24-4A15-A28D-39EBB6413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CDE5-C1D8-4EDD-870F-A498BAFA520F}" type="slidenum">
              <a:rPr lang="en-US" noProof="0" smtClean="0"/>
              <a:t>12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260F4C-D716-43C3-93A6-F2678C5D4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770D64-931A-4980-BF70-2907B88E6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OPAC Online Public Access Catalogue: User interface</a:t>
            </a:r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73EF7489-E9FC-47E2-86B2-165FD4113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869" y="1755150"/>
            <a:ext cx="10108019" cy="485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743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6ECB76-C225-490E-869E-52A909927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BD7445-9DDA-4CE8-8D50-06FEAB3DB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2D9D06-0BB6-4317-A488-43A0BFC54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601581"/>
            <a:ext cx="11029616" cy="1013800"/>
          </a:xfrm>
        </p:spPr>
        <p:txBody>
          <a:bodyPr/>
          <a:lstStyle/>
          <a:p>
            <a:r>
              <a:rPr lang="en-US" dirty="0"/>
              <a:t>Accessibility and Mobile Responsiveness: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A793BE-C743-41B3-B6AC-25F91227B4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Koha prioritizes accessibility and user-friendliness. </a:t>
            </a:r>
          </a:p>
          <a:p>
            <a:r>
              <a:rPr lang="en-US" sz="2400" dirty="0"/>
              <a:t>The OPAC interface is designed to be responsive, ensuring a seamless experience across various devices, including desktops, tablets, and smartphones.</a:t>
            </a:r>
          </a:p>
          <a:p>
            <a:r>
              <a:rPr lang="en-US" sz="2400" dirty="0"/>
              <a:t>Whether you are a casual reader, a student, or a research enthusiast, the TCS-Koha OPAC is your gateway to the vast resources housed in your library.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074953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B42BAA-BB3E-494D-BAA0-5940B18B1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CDE5-C1D8-4EDD-870F-A498BAFA520F}" type="slidenum">
              <a:rPr lang="en-US" noProof="0" smtClean="0"/>
              <a:t>14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BD34A0-2819-41F3-A93C-C08502CE4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2E464C-3EAB-4939-960B-0AF5A1146054}"/>
              </a:ext>
            </a:extLst>
          </p:cNvPr>
          <p:cNvSpPr/>
          <p:nvPr/>
        </p:nvSpPr>
        <p:spPr>
          <a:xfrm>
            <a:off x="1913861" y="3044279"/>
            <a:ext cx="81445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002060"/>
                </a:solidFill>
              </a:rPr>
              <a:t>Cataloging of Books in Koha</a:t>
            </a:r>
          </a:p>
        </p:txBody>
      </p:sp>
    </p:spTree>
    <p:extLst>
      <p:ext uri="{BB962C8B-B14F-4D97-AF65-F5344CB8AC3E}">
        <p14:creationId xmlns:p14="http://schemas.microsoft.com/office/powerpoint/2010/main" val="2248062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C38304-71A0-4FDE-8F60-CE4F66532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B7831E-3ED3-4559-8801-E6752C572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784B88-AA05-4588-9EC1-C3C45604E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MARC: Machine-Readable Cataloging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6E37A26-B171-41AC-A8E5-185B01E9D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MARC</a:t>
            </a:r>
            <a:r>
              <a:rPr lang="en-US" sz="2400" dirty="0"/>
              <a:t>, which stands for Machine-Readable Cataloging, is a standard for the representation and communication of bibliographic and related information in a machine-readable format. </a:t>
            </a:r>
          </a:p>
          <a:p>
            <a:r>
              <a:rPr lang="en-US" sz="2400" dirty="0"/>
              <a:t>Developed by the Library of Congress, MARC records enable libraries to efficiently manage and exchange bibliographic data across different systems and platforms.</a:t>
            </a:r>
          </a:p>
        </p:txBody>
      </p:sp>
    </p:spTree>
    <p:extLst>
      <p:ext uri="{BB962C8B-B14F-4D97-AF65-F5344CB8AC3E}">
        <p14:creationId xmlns:p14="http://schemas.microsoft.com/office/powerpoint/2010/main" val="3928595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82BF30-A060-4362-98C7-91194BD6F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C306CF-CA15-4219-872E-40BBD5242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719762F-9262-4AEE-81C6-2BB9E67A7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Components of MARC: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A99DE01-85E8-4A8E-8B3F-001BBB5F2D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C00000"/>
                </a:solidFill>
              </a:rPr>
              <a:t>1-Leader: </a:t>
            </a:r>
          </a:p>
          <a:p>
            <a:pPr marL="0" indent="0">
              <a:buNone/>
            </a:pPr>
            <a:r>
              <a:rPr lang="en-US" sz="2400" dirty="0"/>
              <a:t>The leader provides essential information about the record, such as its type, bibliographic level, and encoding information.</a:t>
            </a:r>
          </a:p>
          <a:p>
            <a:pPr marL="457200" indent="-457200">
              <a:buAutoNum type="arabicPeriod" startAt="2"/>
            </a:pPr>
            <a:r>
              <a:rPr lang="en-US" sz="2400" b="1" dirty="0">
                <a:solidFill>
                  <a:srgbClr val="C00000"/>
                </a:solidFill>
              </a:rPr>
              <a:t>Directory: </a:t>
            </a:r>
          </a:p>
          <a:p>
            <a:pPr marL="0" indent="0">
              <a:buNone/>
            </a:pPr>
            <a:r>
              <a:rPr lang="en-US" sz="2400" dirty="0"/>
              <a:t>The directory contains a list of tags indicating the location and length of each data element within the record.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C00000"/>
                </a:solidFill>
              </a:rPr>
              <a:t>3- Control Fields: </a:t>
            </a:r>
          </a:p>
          <a:p>
            <a:pPr marL="0" indent="0">
              <a:buNone/>
            </a:pPr>
            <a:r>
              <a:rPr lang="en-US" sz="2400" dirty="0"/>
              <a:t>These fields contain data elements that provide overall information about the bibliographic record, such as the title, author, publication date, and more.</a:t>
            </a:r>
          </a:p>
          <a:p>
            <a:pPr marL="457200" indent="-457200">
              <a:buAutoNum type="arabicPeriod" startAt="4"/>
            </a:pPr>
            <a:r>
              <a:rPr lang="en-US" sz="2400" b="1" dirty="0">
                <a:solidFill>
                  <a:srgbClr val="C00000"/>
                </a:solidFill>
              </a:rPr>
              <a:t>Variable Fields: </a:t>
            </a:r>
          </a:p>
          <a:p>
            <a:pPr marL="0" indent="0">
              <a:buNone/>
            </a:pPr>
            <a:r>
              <a:rPr lang="en-US" sz="2400" dirty="0"/>
              <a:t>These fields accommodate various data elements related to the bibliographic information, such as subject headings, notes, and additional author information.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637828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21B6D9-DD4F-4E54-8278-FB6968EB2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F628BD-F02B-4655-966D-0EDFD4423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3FAEF1-D22D-46A5-A5C3-2E930176F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Advantages of MARC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44ECB1A-D40B-4027-BC42-114DDC490D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284" y="1991686"/>
            <a:ext cx="11029615" cy="4614790"/>
          </a:xfrm>
        </p:spPr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en-US" sz="2400" b="1" dirty="0">
                <a:solidFill>
                  <a:srgbClr val="C00000"/>
                </a:solidFill>
              </a:rPr>
              <a:t>Interoperability: </a:t>
            </a:r>
          </a:p>
          <a:p>
            <a:pPr marL="0" indent="0">
              <a:buNone/>
            </a:pPr>
            <a:r>
              <a:rPr lang="en-US" sz="2400" dirty="0"/>
              <a:t>MARC facilitates the exchange of bibliographic data between different library systems, promoting interoperability and resource sharing.</a:t>
            </a:r>
          </a:p>
          <a:p>
            <a:pPr marL="342900" indent="-342900">
              <a:buAutoNum type="arabicPeriod" startAt="2"/>
            </a:pPr>
            <a:r>
              <a:rPr lang="en-US" sz="2400" b="1" dirty="0">
                <a:solidFill>
                  <a:srgbClr val="C00000"/>
                </a:solidFill>
              </a:rPr>
              <a:t>Standardization: </a:t>
            </a:r>
          </a:p>
          <a:p>
            <a:pPr marL="0" indent="0">
              <a:buNone/>
            </a:pPr>
            <a:r>
              <a:rPr lang="en-US" sz="2400" dirty="0"/>
              <a:t>The use of a standardized format ensures consistency in cataloguing practices across libraries, making it easier to share and merge cataloguing information.</a:t>
            </a:r>
          </a:p>
          <a:p>
            <a:pPr marL="342900" indent="-342900">
              <a:buAutoNum type="arabicPeriod" startAt="3"/>
            </a:pPr>
            <a:r>
              <a:rPr lang="en-US" sz="2400" b="1" dirty="0">
                <a:solidFill>
                  <a:srgbClr val="C00000"/>
                </a:solidFill>
              </a:rPr>
              <a:t>Efficiency: </a:t>
            </a:r>
          </a:p>
          <a:p>
            <a:pPr marL="0" indent="0">
              <a:buNone/>
            </a:pPr>
            <a:r>
              <a:rPr lang="en-US" sz="2400" dirty="0"/>
              <a:t>MARC records enable automated processes for cataloguing, searching, and retrieval, saving time and effort for librarians.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329835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639CC4-CEA4-4164-8B14-C88AA9C9E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502FA2-63B7-405F-A357-4E4E48012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C3BCF96-E666-4412-8278-3B766F406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Most Common MARC Tags: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DD2E1F0-6937-4096-A06C-8DC047E3E1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Leader (LDR): </a:t>
            </a:r>
          </a:p>
          <a:p>
            <a:pPr marL="0" indent="0">
              <a:buNone/>
            </a:pPr>
            <a:r>
              <a:rPr lang="en-US" dirty="0"/>
              <a:t>Provides information about the record as a whole, such as its type, bibliographic level, and character encoding.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Control Number (001): </a:t>
            </a:r>
          </a:p>
          <a:p>
            <a:r>
              <a:rPr lang="en-US" dirty="0"/>
              <a:t>Unique identifier assigned to the record.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Control Fields:</a:t>
            </a:r>
          </a:p>
          <a:p>
            <a:pPr marL="0" indent="0">
              <a:buNone/>
            </a:pPr>
            <a:r>
              <a:rPr lang="en-US" dirty="0"/>
              <a:t>005: Date and Time of Latest Transaction</a:t>
            </a:r>
          </a:p>
          <a:p>
            <a:pPr marL="0" indent="0">
              <a:buNone/>
            </a:pPr>
            <a:r>
              <a:rPr lang="en-US" dirty="0"/>
              <a:t>008: Fixed-Length Data Elements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2887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364375-0736-45FA-A91E-14EBD4B4A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5A6637-82C3-4BA8-B789-0CE610D2C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9F7FECF-E161-4EC2-A5E8-740813892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MARC Variable Fields: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D15CBC0-3BE8-4860-8FDF-BA5B92B46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020: ISBN </a:t>
            </a:r>
            <a:r>
              <a:rPr lang="en-US" sz="2000" dirty="0"/>
              <a:t>(International Standard Book Number)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100: Main Entry</a:t>
            </a:r>
            <a:r>
              <a:rPr lang="en-US" sz="2000" dirty="0"/>
              <a:t>—Personal Name (Author)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245: Title Statement </a:t>
            </a:r>
            <a:r>
              <a:rPr lang="en-US" sz="2000" dirty="0"/>
              <a:t>(Title and Subtitle)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260: Publication, Distribution, etc. </a:t>
            </a:r>
            <a:r>
              <a:rPr lang="en-US" sz="2000" dirty="0"/>
              <a:t>(Place, Publisher, Date)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300: Physical Description </a:t>
            </a:r>
            <a:r>
              <a:rPr lang="en-US" sz="2000" dirty="0"/>
              <a:t>(Extent of the Item)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500: General Note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650: Subject Added Entry</a:t>
            </a:r>
            <a:r>
              <a:rPr lang="en-US" sz="2000" dirty="0"/>
              <a:t>—Topical Term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700: Added Entry—Personal Name </a:t>
            </a:r>
            <a:r>
              <a:rPr lang="en-US" sz="2000" dirty="0"/>
              <a:t>(Additional Authors)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856: Electronic Location and Access </a:t>
            </a:r>
            <a:r>
              <a:rPr lang="en-US" sz="2000" dirty="0"/>
              <a:t>(URL for Online Resources)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46394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9">
            <a:extLst>
              <a:ext uri="{FF2B5EF4-FFF2-40B4-BE49-F238E27FC236}">
                <a16:creationId xmlns:a16="http://schemas.microsoft.com/office/drawing/2014/main" id="{69B35BB5-1630-45F0-B55C-B6847DF21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1">
            <a:extLst>
              <a:ext uri="{FF2B5EF4-FFF2-40B4-BE49-F238E27FC236}">
                <a16:creationId xmlns:a16="http://schemas.microsoft.com/office/drawing/2014/main" id="{D3EF5146-0A37-42B3-AF51-CBFCE4002B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C6CC32-12E2-40AB-91E7-E065E3B54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5264486"/>
            <a:ext cx="11029616" cy="958513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rgbClr val="FFFEFF"/>
                </a:solidFill>
              </a:rPr>
              <a:t>TCS-Koha Training Outline</a:t>
            </a:r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DDED8BF8-49A0-47C5-84AB-93BBEEBCC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15">
            <a:extLst>
              <a:ext uri="{FF2B5EF4-FFF2-40B4-BE49-F238E27FC236}">
                <a16:creationId xmlns:a16="http://schemas.microsoft.com/office/drawing/2014/main" id="{E3609DE7-3DD1-4216-8540-70829BC889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7EA47CF-8CF4-49F8-B441-9678508C0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4091D8-88CA-44CE-B83F-8F383F1A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4" y="6423914"/>
            <a:ext cx="10525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 dirty="0"/>
          </a:p>
        </p:txBody>
      </p:sp>
      <p:graphicFrame>
        <p:nvGraphicFramePr>
          <p:cNvPr id="5" name="Content Placeholder 2" descr="SmartArt object">
            <a:extLst>
              <a:ext uri="{FF2B5EF4-FFF2-40B4-BE49-F238E27FC236}">
                <a16:creationId xmlns:a16="http://schemas.microsoft.com/office/drawing/2014/main" id="{59405A29-4A0F-429B-A6BA-2D3E9946C76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56132448"/>
              </p:ext>
            </p:extLst>
          </p:nvPr>
        </p:nvGraphicFramePr>
        <p:xfrm>
          <a:off x="450434" y="858445"/>
          <a:ext cx="11288243" cy="3961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22464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EE890E-F486-4C17-9728-7D123F5DE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8911E1-9EF2-4563-8ABF-1948617F4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E5D489-D2DE-47BC-8449-A8296CA5A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MARC Subfields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565410-468C-4CD0-8AC6-DC7DEA102A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$a: Main term or title.</a:t>
            </a:r>
          </a:p>
          <a:p>
            <a:r>
              <a:rPr lang="en-US" sz="2400" dirty="0"/>
              <a:t>$b: Edition.</a:t>
            </a:r>
          </a:p>
          <a:p>
            <a:r>
              <a:rPr lang="en-US" sz="2400" dirty="0"/>
              <a:t>$c: Place of publication.</a:t>
            </a:r>
          </a:p>
          <a:p>
            <a:r>
              <a:rPr lang="en-US" sz="2400" dirty="0"/>
              <a:t>$d: Date of publication.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927753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A00F53-EC38-44C0-9B73-46B5ABEC3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0A9BF6-8A62-42AD-AAB7-6A400B51C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40FF0A5-A79B-4924-A27C-9A90B8B3B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AACR-II?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589A07-DCDF-48A7-AC8A-13CC414AFB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AACR-II, or Anglo-American Cataloging Rules, Second Edition, is a comprehensive set of cataloguing rules </a:t>
            </a:r>
          </a:p>
          <a:p>
            <a:r>
              <a:rPr lang="en-US" sz="2400" dirty="0"/>
              <a:t>Developed to standardize the creation of bibliographic records. </a:t>
            </a:r>
          </a:p>
          <a:p>
            <a:r>
              <a:rPr lang="en-US" sz="2400" dirty="0"/>
              <a:t>These rules provide guidelines for describing library materials</a:t>
            </a:r>
          </a:p>
          <a:p>
            <a:r>
              <a:rPr lang="en-US" sz="2400" dirty="0"/>
              <a:t>Ensuring consistency and facilitating access to information.</a:t>
            </a:r>
          </a:p>
        </p:txBody>
      </p:sp>
    </p:spTree>
    <p:extLst>
      <p:ext uri="{BB962C8B-B14F-4D97-AF65-F5344CB8AC3E}">
        <p14:creationId xmlns:p14="http://schemas.microsoft.com/office/powerpoint/2010/main" val="26774126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759A92-0ABD-4088-A07B-5AA872D47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749FAA-DD17-4991-BE65-E4FBB8C5B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86E0277-CEDB-4F84-99A0-F174BE8AD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913225"/>
          </a:xfrm>
        </p:spPr>
        <p:txBody>
          <a:bodyPr/>
          <a:lstStyle/>
          <a:p>
            <a:r>
              <a:rPr lang="en-US" dirty="0"/>
              <a:t>Eight Access Points for Books: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6A59F0E-FC5D-4E4E-84F1-E072C4D5E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</a:rPr>
              <a:t>1.	Main Entry: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</a:rPr>
              <a:t>2.	Title and Statement of Responsibility Area</a:t>
            </a:r>
          </a:p>
          <a:p>
            <a:pPr marL="342900" indent="-342900">
              <a:buAutoNum type="arabicPeriod" startAt="3"/>
            </a:pPr>
            <a:r>
              <a:rPr lang="en-US" sz="2400" dirty="0">
                <a:solidFill>
                  <a:srgbClr val="C00000"/>
                </a:solidFill>
              </a:rPr>
              <a:t>Edition Area: </a:t>
            </a:r>
          </a:p>
          <a:p>
            <a:pPr marL="342900" indent="-342900">
              <a:buAutoNum type="arabicPeriod" startAt="4"/>
            </a:pPr>
            <a:r>
              <a:rPr lang="en-US" sz="2400" dirty="0">
                <a:solidFill>
                  <a:srgbClr val="C00000"/>
                </a:solidFill>
              </a:rPr>
              <a:t>Imprint Area: </a:t>
            </a:r>
          </a:p>
          <a:p>
            <a:pPr marL="342900" indent="-342900">
              <a:buAutoNum type="arabicPeriod" startAt="4"/>
            </a:pPr>
            <a:r>
              <a:rPr lang="en-US" sz="2400" dirty="0">
                <a:solidFill>
                  <a:srgbClr val="C00000"/>
                </a:solidFill>
              </a:rPr>
              <a:t>Physical Description Area: </a:t>
            </a:r>
          </a:p>
          <a:p>
            <a:pPr marL="342900" indent="-342900">
              <a:buAutoNum type="arabicPeriod" startAt="4"/>
            </a:pPr>
            <a:r>
              <a:rPr lang="en-US" sz="2400" dirty="0">
                <a:solidFill>
                  <a:srgbClr val="C00000"/>
                </a:solidFill>
              </a:rPr>
              <a:t>Series Area: </a:t>
            </a:r>
          </a:p>
          <a:p>
            <a:pPr marL="342900" indent="-342900">
              <a:buAutoNum type="arabicPeriod" startAt="4"/>
            </a:pPr>
            <a:r>
              <a:rPr lang="en-US" sz="2400" dirty="0">
                <a:solidFill>
                  <a:srgbClr val="C00000"/>
                </a:solidFill>
              </a:rPr>
              <a:t>Notes Area: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</a:rPr>
              <a:t>8.    Standard Number and Terms of Availability Area:</a:t>
            </a:r>
          </a:p>
        </p:txBody>
      </p:sp>
    </p:spTree>
    <p:extLst>
      <p:ext uri="{BB962C8B-B14F-4D97-AF65-F5344CB8AC3E}">
        <p14:creationId xmlns:p14="http://schemas.microsoft.com/office/powerpoint/2010/main" val="27095766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62B152-1AB5-4043-A969-D8EC4652A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CDE5-C1D8-4EDD-870F-A498BAFA520F}" type="slidenum">
              <a:rPr lang="en-US" noProof="0" smtClean="0"/>
              <a:t>23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D1EEEF-9CB6-480B-BD59-9C9521467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0297CBB-FC87-4EAB-B661-E93688BAC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AACR-II Catalog Card for a Book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B788CC-4AC7-4C9E-A545-90F17299B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836" y="1901152"/>
            <a:ext cx="11029616" cy="463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0924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F4C145-9C7F-4B48-97CE-247F3C7DC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1551E1-F2F1-4806-B53B-2FCAB4F34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2E75547-1771-4682-A2F7-EA98966BC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RDA?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E00FEFA-F680-41BD-A19A-3EC067D23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Resource Description and Access (RDA) is a set of guidelines and instructions for creating bibliographic records. </a:t>
            </a:r>
          </a:p>
          <a:p>
            <a:r>
              <a:rPr lang="en-US" sz="2400" dirty="0"/>
              <a:t>RDA represents a shift from the traditional cataloguing rules</a:t>
            </a:r>
          </a:p>
          <a:p>
            <a:r>
              <a:rPr lang="en-US" sz="2400" dirty="0"/>
              <a:t>Providing a more flexible and user-focused approach to describing and accessing resources</a:t>
            </a:r>
          </a:p>
          <a:p>
            <a:r>
              <a:rPr lang="en-US" sz="2400" dirty="0"/>
              <a:t>RDA is designed to adapt to the evolving landscape of information resources in the digital age</a:t>
            </a:r>
          </a:p>
        </p:txBody>
      </p:sp>
    </p:spTree>
    <p:extLst>
      <p:ext uri="{BB962C8B-B14F-4D97-AF65-F5344CB8AC3E}">
        <p14:creationId xmlns:p14="http://schemas.microsoft.com/office/powerpoint/2010/main" val="16209636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C398B9-8EFB-4B47-9163-DF1DAD553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989A0B-4C5A-4387-B74A-F41202893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F6AD842-954B-4EF1-B867-C66E58773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86402"/>
          </a:xfrm>
        </p:spPr>
        <p:txBody>
          <a:bodyPr/>
          <a:lstStyle/>
          <a:p>
            <a:r>
              <a:rPr lang="en-US" dirty="0"/>
              <a:t>Cataloging Card with Major Elements of RDA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C31D762-583C-4EB0-82AA-D366C71539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56824"/>
          <a:stretch/>
        </p:blipFill>
        <p:spPr>
          <a:xfrm>
            <a:off x="2130209" y="1748821"/>
            <a:ext cx="7931582" cy="504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6763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CD661A-8339-4F65-9045-91ABC89D5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95E16B-D367-4016-ADA1-9A87C75F2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60993B-B292-40E7-9353-6D2110DF1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AACR-II vs. RDA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B7F56E2-766A-4676-93F5-C6DD8EB8B0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6251"/>
          <a:stretch/>
        </p:blipFill>
        <p:spPr>
          <a:xfrm>
            <a:off x="195538" y="1968574"/>
            <a:ext cx="6309422" cy="35922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14617B3-F633-4A03-A0A1-AAA9C3FEF1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5333" b="2692"/>
          <a:stretch/>
        </p:blipFill>
        <p:spPr>
          <a:xfrm>
            <a:off x="6419230" y="1941594"/>
            <a:ext cx="5772770" cy="42142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2260BEE-C4C2-4B62-9A9A-C97277899E0A}"/>
              </a:ext>
            </a:extLst>
          </p:cNvPr>
          <p:cNvSpPr/>
          <p:nvPr/>
        </p:nvSpPr>
        <p:spPr>
          <a:xfrm>
            <a:off x="3175072" y="1324629"/>
            <a:ext cx="58418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AACR-II </a:t>
            </a:r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VS</a:t>
            </a:r>
            <a:r>
              <a:rPr lang="en-US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RDA.</a:t>
            </a:r>
          </a:p>
        </p:txBody>
      </p:sp>
    </p:spTree>
    <p:extLst>
      <p:ext uri="{BB962C8B-B14F-4D97-AF65-F5344CB8AC3E}">
        <p14:creationId xmlns:p14="http://schemas.microsoft.com/office/powerpoint/2010/main" val="27862395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Young women in a library">
            <a:extLst>
              <a:ext uri="{FF2B5EF4-FFF2-40B4-BE49-F238E27FC236}">
                <a16:creationId xmlns:a16="http://schemas.microsoft.com/office/drawing/2014/main" id="{E923BD5B-22B6-4E92-B95F-5F7B6467380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662" y="606425"/>
            <a:ext cx="11285913" cy="353695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EC38A0-3DAB-4B29-9BBE-45A9EBDBF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8308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405A1C-6C36-4159-85EF-9C1EA7E7A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61E5D1-CB6A-4B4B-B318-EE783B1A8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TCS-Koha Training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C8462E2-2ED8-44F9-B8E1-84DE58D1E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Koha Introduction…1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DF886F-D011-4A1C-99B5-B297055721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332149"/>
            <a:ext cx="11029615" cy="4072269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Welcome to the TCS-Koha 23.05</a:t>
            </a:r>
            <a:r>
              <a:rPr lang="en-US" sz="2400" dirty="0"/>
              <a:t>, an open-source Integrated Library System (ILS) designed to empower TCS libraries</a:t>
            </a:r>
          </a:p>
          <a:p>
            <a:r>
              <a:rPr lang="en-US" sz="2400" dirty="0"/>
              <a:t>First free and open-source integrated library management system (ILMS)</a:t>
            </a:r>
          </a:p>
          <a:p>
            <a:r>
              <a:rPr lang="en-US" sz="2400" dirty="0"/>
              <a:t>Provides comprehensive functionality for managing library operations </a:t>
            </a:r>
          </a:p>
          <a:p>
            <a:r>
              <a:rPr lang="en-US" sz="2400" dirty="0"/>
              <a:t>Created in 1999 by Katipo Communications for the </a:t>
            </a:r>
            <a:r>
              <a:rPr lang="en-US" sz="2400" dirty="0" err="1"/>
              <a:t>Horowhenua</a:t>
            </a:r>
            <a:r>
              <a:rPr lang="en-US" sz="2400" dirty="0"/>
              <a:t> Library Trust in New Zealand, and the first installation went live in January 2000.</a:t>
            </a:r>
          </a:p>
          <a:p>
            <a:r>
              <a:rPr lang="en-US" sz="2400" dirty="0"/>
              <a:t>Development of Koha is sponsored by various libraries, volunteers, and support companies around the world. </a:t>
            </a:r>
          </a:p>
          <a:p>
            <a:r>
              <a:rPr lang="en-US" sz="2400" dirty="0"/>
              <a:t>TCS-Koha Customized by Nadeem Sohail in with collaboration TCS-IT and Muhammad Zaheer RCL-CR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92939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27EC3A-A55D-470B-ACC0-F263CA5A9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D7D69C-5BFA-4A36-8F79-00F94524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72A02AB-839A-436E-A97A-5A9020F95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TCS-Koha Introduction…2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69AE4E-4CF1-4657-86E7-11C83BFCA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286000"/>
            <a:ext cx="11029615" cy="3572799"/>
          </a:xfrm>
        </p:spPr>
        <p:txBody>
          <a:bodyPr>
            <a:normAutofit/>
          </a:bodyPr>
          <a:lstStyle/>
          <a:p>
            <a:r>
              <a:rPr lang="en-US" sz="2400" dirty="0"/>
              <a:t>Koha is a powerful ILS that stands out for its flexibility, scalability, and cost-effectiveness. </a:t>
            </a:r>
          </a:p>
          <a:p>
            <a:r>
              <a:rPr lang="en-US" sz="2400" dirty="0"/>
              <a:t>Developed by a global community of volunteers, maintained by the Koha Community</a:t>
            </a:r>
          </a:p>
          <a:p>
            <a:r>
              <a:rPr lang="en-US" sz="2400" dirty="0"/>
              <a:t>Adopted and configured by the TCS Libraries department head office in Lahore led by Nadeem Sohail Manager Libraries head office Lahore</a:t>
            </a:r>
          </a:p>
          <a:p>
            <a:r>
              <a:rPr lang="en-US" sz="2400" dirty="0"/>
              <a:t>Koha open-source solution offers a range of features to streamline library operations, enhance user experiences, and adapt to evolving library needs. </a:t>
            </a:r>
          </a:p>
        </p:txBody>
      </p:sp>
    </p:spTree>
    <p:extLst>
      <p:ext uri="{BB962C8B-B14F-4D97-AF65-F5344CB8AC3E}">
        <p14:creationId xmlns:p14="http://schemas.microsoft.com/office/powerpoint/2010/main" val="1405321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1D6708-F95E-4F74-AC4B-0397CF980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A5F93D-2F36-4E15-A4AB-84F62F5DC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17B211E-38CB-49C2-8E23-D1A300BCC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 of TCS-Koha…1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6E7D44F-FB30-4B25-8F1E-B344AA552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258" y="1796903"/>
            <a:ext cx="11029615" cy="4518837"/>
          </a:xfrm>
        </p:spPr>
        <p:txBody>
          <a:bodyPr>
            <a:noAutofit/>
          </a:bodyPr>
          <a:lstStyle/>
          <a:p>
            <a:r>
              <a:rPr lang="en-US" sz="2400" dirty="0"/>
              <a:t>Web 2.0 and Web 3.0 futures </a:t>
            </a:r>
          </a:p>
          <a:p>
            <a:r>
              <a:rPr lang="en-US" sz="2400" dirty="0"/>
              <a:t>Customizable</a:t>
            </a:r>
          </a:p>
          <a:p>
            <a:r>
              <a:rPr lang="en-US" sz="2400" dirty="0"/>
              <a:t>Union catalogue (all schools can have the same interface)</a:t>
            </a:r>
          </a:p>
          <a:p>
            <a:r>
              <a:rPr lang="en-US" sz="2400" dirty="0"/>
              <a:t>Manage Large Groups and networks like TCS</a:t>
            </a:r>
          </a:p>
          <a:p>
            <a:r>
              <a:rPr lang="en-US" sz="2400" dirty="0"/>
              <a:t>Customizable User Interface/OPAC</a:t>
            </a:r>
          </a:p>
          <a:p>
            <a:r>
              <a:rPr lang="en-US" sz="2400" dirty="0"/>
              <a:t>Online &amp; Off-Line Circulation</a:t>
            </a:r>
          </a:p>
          <a:p>
            <a:r>
              <a:rPr lang="en-US" sz="2400" dirty="0"/>
              <a:t>Copying Cataloging </a:t>
            </a:r>
          </a:p>
          <a:p>
            <a:r>
              <a:rPr lang="en-US" sz="2400" dirty="0"/>
              <a:t>Self-check-in check-out </a:t>
            </a:r>
          </a:p>
        </p:txBody>
      </p:sp>
    </p:spTree>
    <p:extLst>
      <p:ext uri="{BB962C8B-B14F-4D97-AF65-F5344CB8AC3E}">
        <p14:creationId xmlns:p14="http://schemas.microsoft.com/office/powerpoint/2010/main" val="3098428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A125AC-177A-4F56-A141-C9AC1A6F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95AFD8-D69F-4A10-AC02-0A84E05E2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0815826-D79C-4B47-868B-C49636636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50197"/>
          </a:xfrm>
        </p:spPr>
        <p:txBody>
          <a:bodyPr/>
          <a:lstStyle/>
          <a:p>
            <a:r>
              <a:rPr lang="en-US" dirty="0"/>
              <a:t>Features of TCS-Koha…2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959FAAB-10CC-48C3-BB14-869627FE8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928" y="1715956"/>
            <a:ext cx="10937072" cy="5061099"/>
          </a:xfrm>
        </p:spPr>
        <p:txBody>
          <a:bodyPr>
            <a:noAutofit/>
          </a:bodyPr>
          <a:lstStyle/>
          <a:p>
            <a:endParaRPr lang="en-US" sz="2300" dirty="0"/>
          </a:p>
          <a:p>
            <a:r>
              <a:rPr lang="en-US" sz="2300" dirty="0"/>
              <a:t>Bar code and Labels printing</a:t>
            </a:r>
          </a:p>
          <a:p>
            <a:r>
              <a:rPr lang="en-US" sz="2300" dirty="0"/>
              <a:t>Patron card creation </a:t>
            </a:r>
          </a:p>
          <a:p>
            <a:r>
              <a:rPr lang="en-US" sz="2300" dirty="0"/>
              <a:t>Auto email alerts </a:t>
            </a:r>
          </a:p>
          <a:p>
            <a:r>
              <a:rPr lang="en-US" sz="2300" dirty="0"/>
              <a:t>Flexible Report Generation</a:t>
            </a:r>
          </a:p>
          <a:p>
            <a:r>
              <a:rPr lang="en-US" sz="2300" dirty="0"/>
              <a:t>Online Documentation &amp; Support</a:t>
            </a:r>
          </a:p>
          <a:p>
            <a:r>
              <a:rPr lang="en-US" sz="2300" dirty="0"/>
              <a:t>Worldwide database experts </a:t>
            </a:r>
          </a:p>
          <a:p>
            <a:r>
              <a:rPr lang="en-US" sz="2300" dirty="0"/>
              <a:t>Users self-registration </a:t>
            </a:r>
          </a:p>
          <a:p>
            <a:r>
              <a:rPr lang="en-US" sz="2300" dirty="0"/>
              <a:t>International training and workshops available </a:t>
            </a:r>
          </a:p>
          <a:p>
            <a:r>
              <a:rPr lang="en-US" sz="2300" dirty="0"/>
              <a:t>Used in local libraries and large networks</a:t>
            </a:r>
          </a:p>
          <a:p>
            <a:r>
              <a:rPr lang="en-US" sz="2300" dirty="0"/>
              <a:t>Continuously Updated by an open-source community (23.11 versions)</a:t>
            </a:r>
          </a:p>
          <a:p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2033738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E6C8E6EB-4C59-429B-97E4-72A058CFC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B5B90362-AFCC-46A9-B41C-A257A8C5B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71EF7F1-38BA-471D-8CD4-2A9AE8E35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CED7894-4F62-4A6C-8DB5-DB5BE08E9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71E00-ABE1-44FD-92BD-2769C2C9C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941" y="1250794"/>
            <a:ext cx="2842071" cy="77190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How to Login?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536F3B4-50F6-4C52-8F76-4EB121471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BD30D-629F-49D4-AE04-2D99B365E4B8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166942" y="1967837"/>
            <a:ext cx="2757012" cy="1583438"/>
          </a:xfr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216000" indent="-216000"/>
            <a:endParaRPr lang="en-US" sz="1600" dirty="0"/>
          </a:p>
          <a:p>
            <a:pPr marL="216000" indent="-216000"/>
            <a:r>
              <a:rPr lang="en-US" sz="1600" dirty="0"/>
              <a:t>Open  Internet Brewers</a:t>
            </a:r>
          </a:p>
          <a:p>
            <a:pPr marL="216000" indent="-216000"/>
            <a:r>
              <a:rPr lang="en-US" sz="1600" dirty="0"/>
              <a:t>Inter URL</a:t>
            </a:r>
          </a:p>
          <a:p>
            <a:pPr marL="216000" indent="-216000"/>
            <a:r>
              <a:rPr lang="en-US" sz="1600" dirty="0"/>
              <a:t>Koha logging</a:t>
            </a:r>
          </a:p>
          <a:p>
            <a:pPr marL="216000" indent="-216000"/>
            <a:r>
              <a:rPr lang="en-US" sz="1600" dirty="0"/>
              <a:t>Koha password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6A56D1-9BF1-4F99-93F1-B4EF92D8D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2" y="6423914"/>
            <a:ext cx="10525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3A98EE3D-8CD1-4C3F-BD1C-C98C9596463C}" type="slidenum">
              <a:rPr lang="en-US">
                <a:solidFill>
                  <a:srgbClr val="FFFFFF"/>
                </a:solidFill>
              </a:rPr>
              <a:pPr defTabSz="457200">
                <a:spcAft>
                  <a:spcPts val="600"/>
                </a:spcAft>
              </a:pPr>
              <a:t>7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6">
            <a:hlinkClick r:id="rId3"/>
            <a:extLst>
              <a:ext uri="{FF2B5EF4-FFF2-40B4-BE49-F238E27FC236}">
                <a16:creationId xmlns:a16="http://schemas.microsoft.com/office/drawing/2014/main" id="{3AB4E851-093E-4901-AE8F-B17759FA6B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9012" y="702156"/>
            <a:ext cx="9016047" cy="57484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B4E959-039B-4CBB-9BF2-1A62C9A36E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3954" y="633506"/>
            <a:ext cx="8255482" cy="92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73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7B0C41-913C-4988-BC75-7AB24FD2D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1354F4-F0B1-43D2-84AB-7E08E5235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4D66F7-3C42-41D3-A21A-1D6231AF3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Reset Your Password: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5AC410-75F6-4125-9A09-AA81E2B41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Always keep your login credentials confidential to maintain the security of the system. </a:t>
            </a:r>
          </a:p>
          <a:p>
            <a:r>
              <a:rPr lang="en-US" sz="2400" dirty="0"/>
              <a:t>If you forget your password, to reset it contact your RCLs 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0D53B6-E29F-4D4C-8D7E-64B8BA2697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1307" y="640935"/>
            <a:ext cx="36195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860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B5D476-22AC-4A29-9257-D31E75A3E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71D30D-BFD4-4F68-B354-BD7321D6E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TCS-Koha Training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4B1D5A-9248-4EEC-BC3C-5F99EBC25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TCS-Koha 23.5 Main Interface Overview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CDB2689-F04E-4A7E-A147-2BE0E6D36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0048" y="2700669"/>
            <a:ext cx="11029615" cy="22968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C00000"/>
                </a:solidFill>
              </a:rPr>
              <a:t>Two Main Interfaces of Koha</a:t>
            </a:r>
          </a:p>
          <a:p>
            <a:r>
              <a:rPr lang="en-US" sz="2400" dirty="0"/>
              <a:t>Staff/Librarian Interface: http://koha.thecityschool.edu.pk:8099/</a:t>
            </a:r>
          </a:p>
          <a:p>
            <a:r>
              <a:rPr lang="en-US" sz="2400" dirty="0"/>
              <a:t>Student and Teacher interface: http://koha.thecityschool.edu.pk:8081/</a:t>
            </a:r>
          </a:p>
        </p:txBody>
      </p:sp>
    </p:spTree>
    <p:extLst>
      <p:ext uri="{BB962C8B-B14F-4D97-AF65-F5344CB8AC3E}">
        <p14:creationId xmlns:p14="http://schemas.microsoft.com/office/powerpoint/2010/main" val="422313414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">
      <a:dk1>
        <a:srgbClr val="000000"/>
      </a:dk1>
      <a:lt1>
        <a:srgbClr val="FFFFFF"/>
      </a:lt1>
      <a:dk2>
        <a:srgbClr val="242F41"/>
      </a:dk2>
      <a:lt2>
        <a:srgbClr val="E2E6E8"/>
      </a:lt2>
      <a:accent1>
        <a:srgbClr val="CE7242"/>
      </a:accent1>
      <a:accent2>
        <a:srgbClr val="BC303B"/>
      </a:accent2>
      <a:accent3>
        <a:srgbClr val="CE4287"/>
      </a:accent3>
      <a:accent4>
        <a:srgbClr val="BC30AF"/>
      </a:accent4>
      <a:accent5>
        <a:srgbClr val="A042CE"/>
      </a:accent5>
      <a:accent6>
        <a:srgbClr val="6444C2"/>
      </a:accent6>
      <a:hlink>
        <a:srgbClr val="3B8AB3"/>
      </a:hlink>
      <a:folHlink>
        <a:srgbClr val="7F7F7F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-Corporate_Teach a Course_03_MO - v4.pptx" id="{D5AEBA98-7BE2-4600-B726-C10F88B0D5DD}" vid="{80972332-D852-4500-B88A-BEF94A57E0EB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fa6e671f1cd7e4d96ff9652be322dd5e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4e2496f70b101db0b8013f30a071bbf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0AD4E0F-D5B9-4E85-A9F9-55FB534FCA93}">
  <ds:schemaRefs>
    <ds:schemaRef ds:uri="http://www.w3.org/XML/1998/namespace"/>
    <ds:schemaRef ds:uri="71af3243-3dd4-4a8d-8c0d-dd76da1f02a5"/>
    <ds:schemaRef ds:uri="http://schemas.openxmlformats.org/package/2006/metadata/core-properties"/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16c05727-aa75-4e4a-9b5f-8a80a1165891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0E7F611-2872-4820-B95F-32B269E9AD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1225D5A-3A69-457C-B7D4-425712F5D4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Classic corporate teach a course</Template>
  <TotalTime>0</TotalTime>
  <Words>1205</Words>
  <Application>Microsoft Office PowerPoint</Application>
  <PresentationFormat>Widescreen</PresentationFormat>
  <Paragraphs>196</Paragraphs>
  <Slides>27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Arial</vt:lpstr>
      <vt:lpstr>Arial Narrow</vt:lpstr>
      <vt:lpstr>Calibri</vt:lpstr>
      <vt:lpstr>Calibri Light</vt:lpstr>
      <vt:lpstr>Corbel</vt:lpstr>
      <vt:lpstr>Gill Sans MT</vt:lpstr>
      <vt:lpstr>Wingdings</vt:lpstr>
      <vt:lpstr>Wingdings 2</vt:lpstr>
      <vt:lpstr>DividendVTI</vt:lpstr>
      <vt:lpstr>Custom Design</vt:lpstr>
      <vt:lpstr>TCS-Koha: Library Management System</vt:lpstr>
      <vt:lpstr>TCS-Koha Training Outline</vt:lpstr>
      <vt:lpstr>Koha Introduction…1</vt:lpstr>
      <vt:lpstr>TCS-Koha Introduction…2</vt:lpstr>
      <vt:lpstr>Features of TCS-Koha…1</vt:lpstr>
      <vt:lpstr>Features of TCS-Koha…2</vt:lpstr>
      <vt:lpstr>How to Login?</vt:lpstr>
      <vt:lpstr>To Reset Your Password:</vt:lpstr>
      <vt:lpstr>TCS-Koha 23.5 Main Interface Overview</vt:lpstr>
      <vt:lpstr>PowerPoint Presentation</vt:lpstr>
      <vt:lpstr>Staff/Librarian Interface</vt:lpstr>
      <vt:lpstr>OPAC Online Public Access Catalogue: User interface</vt:lpstr>
      <vt:lpstr>Accessibility and Mobile Responsiveness:</vt:lpstr>
      <vt:lpstr>PowerPoint Presentation</vt:lpstr>
      <vt:lpstr>MARC: Machine-Readable Cataloging</vt:lpstr>
      <vt:lpstr>Key Components of MARC:</vt:lpstr>
      <vt:lpstr>Advantages of MARC</vt:lpstr>
      <vt:lpstr>Most Common MARC Tags:</vt:lpstr>
      <vt:lpstr>MARC Variable Fields:</vt:lpstr>
      <vt:lpstr>MARC Subfields</vt:lpstr>
      <vt:lpstr>What is AACR-II? </vt:lpstr>
      <vt:lpstr>Eight Access Points for Books:</vt:lpstr>
      <vt:lpstr>Sample AACR-II Catalog Card for a Book</vt:lpstr>
      <vt:lpstr>What is RDA? </vt:lpstr>
      <vt:lpstr>Cataloging Card with Major Elements of RDA</vt:lpstr>
      <vt:lpstr>AACR-II vs. RDA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2024-01-22T05:31:17Z</dcterms:created>
  <dcterms:modified xsi:type="dcterms:W3CDTF">2024-06-12T10:42:22Z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